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trictFirstAndLastChars="0" saveSubsetFonts="1">
  <p:sldMasterIdLst>
    <p:sldMasterId id="2147485411" r:id="rId4"/>
    <p:sldMasterId id="2147485449" r:id="rId5"/>
    <p:sldMasterId id="2147485484" r:id="rId6"/>
  </p:sldMasterIdLst>
  <p:notesMasterIdLst>
    <p:notesMasterId r:id="rId24"/>
  </p:notesMasterIdLst>
  <p:handoutMasterIdLst>
    <p:handoutMasterId r:id="rId25"/>
  </p:handoutMasterIdLst>
  <p:sldIdLst>
    <p:sldId id="2412" r:id="rId7"/>
    <p:sldId id="2312" r:id="rId8"/>
    <p:sldId id="2413" r:id="rId9"/>
    <p:sldId id="2435" r:id="rId10"/>
    <p:sldId id="2411" r:id="rId11"/>
    <p:sldId id="2558" r:id="rId12"/>
    <p:sldId id="2559" r:id="rId13"/>
    <p:sldId id="2560" r:id="rId14"/>
    <p:sldId id="2561" r:id="rId15"/>
    <p:sldId id="2562" r:id="rId16"/>
    <p:sldId id="2563" r:id="rId17"/>
    <p:sldId id="2564" r:id="rId18"/>
    <p:sldId id="2427" r:id="rId19"/>
    <p:sldId id="2565" r:id="rId20"/>
    <p:sldId id="2449" r:id="rId21"/>
    <p:sldId id="2557" r:id="rId22"/>
    <p:sldId id="267" r:id="rId23"/>
  </p:sldIdLst>
  <p:sldSz cx="9144000" cy="5143500" type="screen16x9"/>
  <p:notesSz cx="6797675" cy="9926638"/>
  <p:defaultTex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p:defaultTextStyle>
  <p:extLst>
    <p:ext uri="{EFAFB233-063F-42B5-8137-9DF3F51BA10A}">
      <p15:sldGuideLst xmlns:p15="http://schemas.microsoft.com/office/powerpoint/2012/main">
        <p15:guide id="1" orient="horz" pos="2142">
          <p15:clr>
            <a:srgbClr val="A4A3A4"/>
          </p15:clr>
        </p15:guide>
        <p15:guide id="2" orient="horz" pos="3140">
          <p15:clr>
            <a:srgbClr val="A4A3A4"/>
          </p15:clr>
        </p15:guide>
        <p15:guide id="3" orient="horz" pos="3185">
          <p15:clr>
            <a:srgbClr val="A4A3A4"/>
          </p15:clr>
        </p15:guide>
        <p15:guide id="4" pos="5465">
          <p15:clr>
            <a:srgbClr val="A4A3A4"/>
          </p15:clr>
        </p15:guide>
        <p15:guide id="5" pos="3628">
          <p15:clr>
            <a:srgbClr val="A4A3A4"/>
          </p15:clr>
        </p15:guide>
        <p15:guide id="6" orient="horz" pos="1597">
          <p15:clr>
            <a:srgbClr val="A4A3A4"/>
          </p15:clr>
        </p15:guide>
        <p15:guide id="7" orient="horz" pos="2368">
          <p15:clr>
            <a:srgbClr val="A4A3A4"/>
          </p15:clr>
        </p15:guide>
        <p15:guide id="8" pos="4944">
          <p15:clr>
            <a:srgbClr val="A4A3A4"/>
          </p15:clr>
        </p15:guide>
        <p15:guide id="9" pos="2540">
          <p15:clr>
            <a:srgbClr val="A4A3A4"/>
          </p15:clr>
        </p15:guide>
        <p15:guide id="10" pos="5307">
          <p15:clr>
            <a:srgbClr val="A4A3A4"/>
          </p15:clr>
        </p15:guide>
        <p15:guide id="12" pos="4286">
          <p15:clr>
            <a:srgbClr val="A4A3A4"/>
          </p15:clr>
        </p15:guide>
        <p15:guide id="13" pos="4581">
          <p15:clr>
            <a:srgbClr val="A4A3A4"/>
          </p15:clr>
        </p15:guide>
        <p15:guide id="14" pos="2767">
          <p15:clr>
            <a:srgbClr val="A4A3A4"/>
          </p15:clr>
        </p15:guide>
        <p15:guide id="16" orient="horz" pos="2210">
          <p15:clr>
            <a:srgbClr val="A4A3A4"/>
          </p15:clr>
        </p15:guide>
        <p15:guide id="17" orient="horz" pos="2482">
          <p15:clr>
            <a:srgbClr val="A4A3A4"/>
          </p15:clr>
        </p15:guide>
        <p15:guide id="18" orient="horz" pos="645">
          <p15:clr>
            <a:srgbClr val="A4A3A4"/>
          </p15:clr>
        </p15:guide>
        <p15:guide id="19" orient="horz" pos="3072">
          <p15:clr>
            <a:srgbClr val="A4A3A4"/>
          </p15:clr>
        </p15:guide>
        <p15:guide id="20" pos="3107">
          <p15:clr>
            <a:srgbClr val="A4A3A4"/>
          </p15:clr>
        </p15:guide>
        <p15:guide id="21" pos="2404">
          <p15:clr>
            <a:srgbClr val="A4A3A4"/>
          </p15:clr>
        </p15:guide>
        <p15:guide id="22" pos="2880">
          <p15:clr>
            <a:srgbClr val="A4A3A4"/>
          </p15:clr>
        </p15:guide>
        <p15:guide id="23" pos="4377">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CDA0B4-FAAC-472E-9321-0DEC238D423D}" v="6" dt="2023-11-20T14:31:57.9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74" autoAdjust="0"/>
    <p:restoredTop sz="94869"/>
  </p:normalViewPr>
  <p:slideViewPr>
    <p:cSldViewPr snapToGrid="0">
      <p:cViewPr varScale="1">
        <p:scale>
          <a:sx n="150" d="100"/>
          <a:sy n="150" d="100"/>
        </p:scale>
        <p:origin x="114" y="234"/>
      </p:cViewPr>
      <p:guideLst>
        <p:guide orient="horz" pos="2142"/>
        <p:guide orient="horz" pos="3140"/>
        <p:guide orient="horz" pos="3185"/>
        <p:guide pos="5465"/>
        <p:guide pos="3628"/>
        <p:guide orient="horz" pos="1597"/>
        <p:guide orient="horz" pos="2368"/>
        <p:guide pos="4944"/>
        <p:guide pos="2540"/>
        <p:guide pos="5307"/>
        <p:guide pos="4286"/>
        <p:guide pos="4581"/>
        <p:guide pos="2767"/>
        <p:guide orient="horz" pos="2210"/>
        <p:guide orient="horz" pos="2482"/>
        <p:guide orient="horz" pos="645"/>
        <p:guide orient="horz" pos="3072"/>
        <p:guide pos="3107"/>
        <p:guide pos="2404"/>
        <p:guide pos="2880"/>
        <p:guide pos="4377"/>
      </p:guideLst>
    </p:cSldViewPr>
  </p:slideViewPr>
  <p:notesTextViewPr>
    <p:cViewPr>
      <p:scale>
        <a:sx n="3" d="2"/>
        <a:sy n="3" d="2"/>
      </p:scale>
      <p:origin x="0" y="0"/>
    </p:cViewPr>
  </p:notesTextViewPr>
  <p:sorterViewPr>
    <p:cViewPr>
      <p:scale>
        <a:sx n="1" d="1"/>
        <a:sy n="1" d="1"/>
      </p:scale>
      <p:origin x="0" y="0"/>
    </p:cViewPr>
  </p:sorterViewPr>
  <p:notesViewPr>
    <p:cSldViewPr snapToGrid="0">
      <p:cViewPr varScale="1">
        <p:scale>
          <a:sx n="88" d="100"/>
          <a:sy n="88" d="100"/>
        </p:scale>
        <p:origin x="2790"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borah.rosenstein\AppData\Local\Microsoft\Windows\INetCache\Content.Outlook\IWLYKKJI\Mappe3.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Akkurat Helsana Light" panose="020B0404020101020102" pitchFamily="34" charset="0"/>
                <a:ea typeface="+mn-ea"/>
                <a:cs typeface="Akkurat Helsana Light" panose="020B0404020101020102" pitchFamily="34" charset="0"/>
              </a:defRPr>
            </a:pPr>
            <a:r>
              <a:rPr lang="fr-CH" sz="1200">
                <a:solidFill>
                  <a:schemeClr val="tx1"/>
                </a:solidFill>
              </a:rPr>
              <a:t>Santé &amp; performance des employé·es avec des scores d’inclusion élevés selon l’indice d’inclusion de St. Gall (N=8745)</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Akkurat Helsana Light" panose="020B0404020101020102" pitchFamily="34" charset="0"/>
              <a:ea typeface="+mn-ea"/>
              <a:cs typeface="Akkurat Helsana Light" panose="020B0404020101020102" pitchFamily="34" charset="0"/>
            </a:defRPr>
          </a:pPr>
          <a:endParaRPr lang="fr-FR"/>
        </a:p>
      </c:txPr>
    </c:title>
    <c:autoTitleDeleted val="0"/>
    <c:plotArea>
      <c:layout/>
      <c:barChart>
        <c:barDir val="bar"/>
        <c:grouping val="clustered"/>
        <c:varyColors val="0"/>
        <c:ser>
          <c:idx val="0"/>
          <c:order val="0"/>
          <c:spPr>
            <a:solidFill>
              <a:srgbClr val="90BFAF">
                <a:alpha val="30196"/>
              </a:srgbClr>
            </a:solidFill>
            <a:ln>
              <a:noFill/>
            </a:ln>
            <a:effectLst/>
          </c:spPr>
          <c:invertIfNegative val="0"/>
          <c:dLbls>
            <c:dLbl>
              <c:idx val="0"/>
              <c:tx>
                <c:rich>
                  <a:bodyPr/>
                  <a:lstStyle/>
                  <a:p>
                    <a:r>
                      <a:rPr lang="en-US"/>
                      <a:t>-16.9%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F01-4E15-A5F3-CC5639427051}"/>
                </c:ext>
              </c:extLst>
            </c:dLbl>
            <c:dLbl>
              <c:idx val="1"/>
              <c:tx>
                <c:rich>
                  <a:bodyPr/>
                  <a:lstStyle/>
                  <a:p>
                    <a:r>
                      <a:rPr lang="en-US"/>
                      <a:t>15.5%</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640-874F-91B9-AE11826303EF}"/>
                </c:ext>
              </c:extLst>
            </c:dLbl>
            <c:dLbl>
              <c:idx val="2"/>
              <c:tx>
                <c:rich>
                  <a:bodyPr/>
                  <a:lstStyle/>
                  <a:p>
                    <a:r>
                      <a:rPr lang="en-US"/>
                      <a:t>19.7%</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640-874F-91B9-AE11826303EF}"/>
                </c:ext>
              </c:extLst>
            </c:dLbl>
            <c:dLbl>
              <c:idx val="3"/>
              <c:tx>
                <c:rich>
                  <a:bodyPr/>
                  <a:lstStyle/>
                  <a:p>
                    <a:r>
                      <a:rPr lang="en-US"/>
                      <a:t>-30.7%</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640-874F-91B9-AE11826303EF}"/>
                </c:ext>
              </c:extLst>
            </c:dLbl>
            <c:dLbl>
              <c:idx val="4"/>
              <c:tx>
                <c:rich>
                  <a:bodyPr/>
                  <a:lstStyle/>
                  <a:p>
                    <a:r>
                      <a:rPr lang="en-US"/>
                      <a:t>15.3%</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640-874F-91B9-AE11826303EF}"/>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kkurat Helsana Light" panose="020B0404020101020102" pitchFamily="34" charset="0"/>
                    <a:ea typeface="+mn-ea"/>
                    <a:cs typeface="Akkurat Helsana Light" panose="020B0404020101020102" pitchFamily="34" charset="0"/>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Tabelle1!$A$1:$A$5</c:f>
              <c:strCache>
                <c:ptCount val="5"/>
                <c:pt idx="0">
                  <c:v>Épuisement émotionnel</c:v>
                </c:pt>
                <c:pt idx="1">
                  <c:v>Capacité de travail physique</c:v>
                </c:pt>
                <c:pt idx="2">
                  <c:v>Capacité de travail psychique</c:v>
                </c:pt>
                <c:pt idx="3">
                  <c:v>Intention de licenciement</c:v>
                </c:pt>
                <c:pt idx="4">
                  <c:v>Produktivität während Corona</c:v>
                </c:pt>
              </c:strCache>
            </c:strRef>
          </c:cat>
          <c:val>
            <c:numRef>
              <c:f>Tabelle1!$B$1:$B$5</c:f>
              <c:numCache>
                <c:formatCode>0.0%</c:formatCode>
                <c:ptCount val="5"/>
                <c:pt idx="0">
                  <c:v>-0.23899999999999999</c:v>
                </c:pt>
                <c:pt idx="1">
                  <c:v>0.21299999999999999</c:v>
                </c:pt>
                <c:pt idx="2">
                  <c:v>0.33900000000000002</c:v>
                </c:pt>
                <c:pt idx="3">
                  <c:v>-0.48199999999999998</c:v>
                </c:pt>
                <c:pt idx="4">
                  <c:v>0.16300000000000001</c:v>
                </c:pt>
              </c:numCache>
            </c:numRef>
          </c:val>
          <c:extLst>
            <c:ext xmlns:c16="http://schemas.microsoft.com/office/drawing/2014/chart" uri="{C3380CC4-5D6E-409C-BE32-E72D297353CC}">
              <c16:uniqueId val="{00000001-FF01-4E15-A5F3-CC5639427051}"/>
            </c:ext>
          </c:extLst>
        </c:ser>
        <c:dLbls>
          <c:showLegendKey val="0"/>
          <c:showVal val="0"/>
          <c:showCatName val="0"/>
          <c:showSerName val="0"/>
          <c:showPercent val="0"/>
          <c:showBubbleSize val="0"/>
        </c:dLbls>
        <c:gapWidth val="182"/>
        <c:axId val="751394232"/>
        <c:axId val="751392432"/>
      </c:barChart>
      <c:catAx>
        <c:axId val="751394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kkurat Helsana Light" panose="020B0404020101020102" pitchFamily="34" charset="0"/>
                <a:ea typeface="+mn-ea"/>
                <a:cs typeface="Akkurat Helsana Light" panose="020B0404020101020102" pitchFamily="34" charset="0"/>
              </a:defRPr>
            </a:pPr>
            <a:endParaRPr lang="fr-FR"/>
          </a:p>
        </c:txPr>
        <c:crossAx val="751392432"/>
        <c:crosses val="autoZero"/>
        <c:auto val="1"/>
        <c:lblAlgn val="ctr"/>
        <c:lblOffset val="100"/>
        <c:noMultiLvlLbl val="0"/>
      </c:catAx>
      <c:valAx>
        <c:axId val="751392432"/>
        <c:scaling>
          <c:orientation val="minMax"/>
          <c:max val="0.5"/>
          <c:min val="-0.5"/>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kkurat Helsana Light" panose="020B0404020101020102" pitchFamily="34" charset="0"/>
                <a:ea typeface="+mn-ea"/>
                <a:cs typeface="Akkurat Helsana Light" panose="020B0404020101020102" pitchFamily="34" charset="0"/>
              </a:defRPr>
            </a:pPr>
            <a:endParaRPr lang="fr-FR"/>
          </a:p>
        </c:txPr>
        <c:crossAx val="751394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kkurat Helsana Light" panose="020B0404020101020102" pitchFamily="34" charset="0"/>
          <a:cs typeface="Akkurat Helsana Light" panose="020B0404020101020102" pitchFamily="34" charset="0"/>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0.2874</cdr:x>
      <cdr:y>0.20978</cdr:y>
    </cdr:from>
    <cdr:to>
      <cdr:x>0.5</cdr:x>
      <cdr:y>0.28389</cdr:y>
    </cdr:to>
    <cdr:sp macro="" textlink="">
      <cdr:nvSpPr>
        <cdr:cNvPr id="2" name="Abgerundetes Rechteck 1">
          <a:extLst xmlns:a="http://schemas.openxmlformats.org/drawingml/2006/main">
            <a:ext uri="{FF2B5EF4-FFF2-40B4-BE49-F238E27FC236}">
              <a16:creationId xmlns:a16="http://schemas.microsoft.com/office/drawing/2014/main" id="{0F07003D-3687-CDC4-C0BE-D07D2EA838D8}"/>
            </a:ext>
          </a:extLst>
        </cdr:cNvPr>
        <cdr:cNvSpPr/>
      </cdr:nvSpPr>
      <cdr:spPr>
        <a:xfrm xmlns:a="http://schemas.openxmlformats.org/drawingml/2006/main">
          <a:off x="2100211" y="759849"/>
          <a:ext cx="1553550" cy="268448"/>
        </a:xfrm>
        <a:prstGeom xmlns:a="http://schemas.openxmlformats.org/drawingml/2006/main" prst="round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r"/>
          <a:r>
            <a:rPr lang="fr-CH" sz="1000">
              <a:solidFill>
                <a:schemeClr val="tx1"/>
              </a:solidFill>
            </a:rPr>
            <a:t>Performance de travail</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DB68432-F4E7-4359-48DA-1C4CB1BBD848}"/>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CH"/>
          </a:p>
        </p:txBody>
      </p:sp>
      <p:sp>
        <p:nvSpPr>
          <p:cNvPr id="3" name="Espace réservé de la date 2">
            <a:extLst>
              <a:ext uri="{FF2B5EF4-FFF2-40B4-BE49-F238E27FC236}">
                <a16:creationId xmlns:a16="http://schemas.microsoft.com/office/drawing/2014/main" id="{A65E491E-4C8E-58AF-9F70-FD15918EA327}"/>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C7EC64C-A037-43C3-8EBA-5AC9A76881B3}" type="datetimeFigureOut">
              <a:rPr lang="fr-CH" smtClean="0"/>
              <a:t>20.11.2023</a:t>
            </a:fld>
            <a:endParaRPr lang="fr-CH"/>
          </a:p>
        </p:txBody>
      </p:sp>
      <p:sp>
        <p:nvSpPr>
          <p:cNvPr id="4" name="Espace réservé du pied de page 3">
            <a:extLst>
              <a:ext uri="{FF2B5EF4-FFF2-40B4-BE49-F238E27FC236}">
                <a16:creationId xmlns:a16="http://schemas.microsoft.com/office/drawing/2014/main" id="{D5190139-829A-ABD7-A796-53AB6740380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a:extLst>
              <a:ext uri="{FF2B5EF4-FFF2-40B4-BE49-F238E27FC236}">
                <a16:creationId xmlns:a16="http://schemas.microsoft.com/office/drawing/2014/main" id="{68B07CAE-6593-F06A-D4F2-FDCDE3DAF8AE}"/>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BCE76C0-8900-4C0B-BD85-55BE6CAB62EC}" type="slidenum">
              <a:rPr lang="fr-CH" smtClean="0"/>
              <a:t>‹N°›</a:t>
            </a:fld>
            <a:endParaRPr lang="fr-CH"/>
          </a:p>
        </p:txBody>
      </p:sp>
    </p:spTree>
    <p:extLst>
      <p:ext uri="{BB962C8B-B14F-4D97-AF65-F5344CB8AC3E}">
        <p14:creationId xmlns:p14="http://schemas.microsoft.com/office/powerpoint/2010/main" val="2230813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E0563A4-5959-4C3C-9788-B26C80342E06}" type="datetimeFigureOut">
              <a:rPr lang="de-CH" smtClean="0"/>
              <a:t>20.11.2023</a:t>
            </a:fld>
            <a:endParaRPr lang="de-CH"/>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B082406-8420-4852-9337-6C02D95561F6}" type="slidenum">
              <a:rPr lang="de-CH" smtClean="0"/>
              <a:t>‹N°›</a:t>
            </a:fld>
            <a:endParaRPr lang="de-CH"/>
          </a:p>
        </p:txBody>
      </p:sp>
    </p:spTree>
    <p:extLst>
      <p:ext uri="{BB962C8B-B14F-4D97-AF65-F5344CB8AC3E}">
        <p14:creationId xmlns:p14="http://schemas.microsoft.com/office/powerpoint/2010/main" val="4218952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B082406-8420-4852-9337-6C02D95561F6}" type="slidenum">
              <a:rPr lang="de-CH" smtClean="0"/>
              <a:t>5</a:t>
            </a:fld>
            <a:endParaRPr lang="de-CH"/>
          </a:p>
        </p:txBody>
      </p:sp>
    </p:spTree>
    <p:extLst>
      <p:ext uri="{BB962C8B-B14F-4D97-AF65-F5344CB8AC3E}">
        <p14:creationId xmlns:p14="http://schemas.microsoft.com/office/powerpoint/2010/main" val="541726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26.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30.png"/><Relationship Id="rId16" Type="http://schemas.openxmlformats.org/officeDocument/2006/relationships/image" Target="../media/image27.jpeg"/><Relationship Id="rId1" Type="http://schemas.openxmlformats.org/officeDocument/2006/relationships/slideMaster" Target="../slideMasters/slideMaster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C9299C39-AC8C-45C5-A7FE-4CAD2E13CBFC}"/>
              </a:ext>
            </a:extLst>
          </p:cNvPr>
          <p:cNvSpPr/>
          <p:nvPr/>
        </p:nvSpPr>
        <p:spPr bwMode="gray">
          <a:xfrm>
            <a:off x="328224" y="295551"/>
            <a:ext cx="8487552" cy="3560064"/>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13" name="Textfeld 12">
            <a:extLst>
              <a:ext uri="{FF2B5EF4-FFF2-40B4-BE49-F238E27FC236}">
                <a16:creationId xmlns:a16="http://schemas.microsoft.com/office/drawing/2014/main" id="{E4F51D7D-E86D-4C50-84E5-49DD2F5F47A9}"/>
              </a:ext>
            </a:extLst>
          </p:cNvPr>
          <p:cNvSpPr txBox="1"/>
          <p:nvPr/>
        </p:nvSpPr>
        <p:spPr>
          <a:xfrm>
            <a:off x="7004418" y="1114097"/>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20" name="Textplatzhalter 12">
            <a:extLst>
              <a:ext uri="{FF2B5EF4-FFF2-40B4-BE49-F238E27FC236}">
                <a16:creationId xmlns:a16="http://schemas.microsoft.com/office/drawing/2014/main" id="{9D81245D-A0D1-4A8A-B4B8-510CBBD0C2C3}"/>
              </a:ext>
            </a:extLst>
          </p:cNvPr>
          <p:cNvSpPr>
            <a:spLocks noGrp="1"/>
          </p:cNvSpPr>
          <p:nvPr>
            <p:ph type="body" sz="quarter" idx="10" hasCustomPrompt="1"/>
          </p:nvPr>
        </p:nvSpPr>
        <p:spPr>
          <a:xfrm>
            <a:off x="573359" y="547094"/>
            <a:ext cx="7996637" cy="604800"/>
          </a:xfrm>
          <a:prstGeom prst="rect">
            <a:avLst/>
          </a:prstGeom>
        </p:spPr>
        <p:txBody>
          <a:bodyPr/>
          <a:lstStyle>
            <a:lvl1pPr marL="9525" indent="0">
              <a:lnSpc>
                <a:spcPct val="100000"/>
              </a:lnSpc>
              <a:buNone/>
              <a:tabLst/>
              <a:defRPr sz="3500" b="1" i="0">
                <a:solidFill>
                  <a:schemeClr val="bg1"/>
                </a:solidFill>
                <a:latin typeface="+mj-lt"/>
                <a:cs typeface="Akkurat Helsana Light" panose="020B0404020101020102" pitchFamily="34" charset="0"/>
              </a:defRPr>
            </a:lvl1pPr>
          </a:lstStyle>
          <a:p>
            <a:pPr lvl="0"/>
            <a:r>
              <a:rPr lang="de-DE" dirty="0"/>
              <a:t>Inhalt der Präsentation</a:t>
            </a:r>
          </a:p>
        </p:txBody>
      </p:sp>
      <p:sp>
        <p:nvSpPr>
          <p:cNvPr id="21" name="Textplatzhalter 12">
            <a:extLst>
              <a:ext uri="{FF2B5EF4-FFF2-40B4-BE49-F238E27FC236}">
                <a16:creationId xmlns:a16="http://schemas.microsoft.com/office/drawing/2014/main" id="{68D1FD55-B01B-481D-99C6-BF664484D24C}"/>
              </a:ext>
            </a:extLst>
          </p:cNvPr>
          <p:cNvSpPr>
            <a:spLocks noGrp="1"/>
          </p:cNvSpPr>
          <p:nvPr>
            <p:ph type="body" sz="quarter" idx="17" hasCustomPrompt="1"/>
          </p:nvPr>
        </p:nvSpPr>
        <p:spPr>
          <a:xfrm>
            <a:off x="573359" y="1216115"/>
            <a:ext cx="7996637" cy="439621"/>
          </a:xfrm>
          <a:prstGeom prst="rect">
            <a:avLst/>
          </a:prstGeom>
        </p:spPr>
        <p:txBody>
          <a:bodyPr>
            <a:normAutofit/>
          </a:bodyPr>
          <a:lstStyle>
            <a:lvl1pPr marL="9525" indent="0">
              <a:lnSpc>
                <a:spcPct val="100000"/>
              </a:lnSpc>
              <a:buNone/>
              <a:tabLst/>
              <a:defRPr sz="24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Untertitel für die Präsentation</a:t>
            </a:r>
          </a:p>
        </p:txBody>
      </p:sp>
      <p:sp>
        <p:nvSpPr>
          <p:cNvPr id="24" name="Textplatzhalter 12">
            <a:extLst>
              <a:ext uri="{FF2B5EF4-FFF2-40B4-BE49-F238E27FC236}">
                <a16:creationId xmlns:a16="http://schemas.microsoft.com/office/drawing/2014/main" id="{67C86296-5BBE-4825-87BA-E4D3D0BE880C}"/>
              </a:ext>
            </a:extLst>
          </p:cNvPr>
          <p:cNvSpPr>
            <a:spLocks noGrp="1"/>
          </p:cNvSpPr>
          <p:nvPr>
            <p:ph type="body" sz="quarter" idx="18" hasCustomPrompt="1"/>
          </p:nvPr>
        </p:nvSpPr>
        <p:spPr>
          <a:xfrm>
            <a:off x="573358" y="4009348"/>
            <a:ext cx="7996637" cy="722839"/>
          </a:xfrm>
          <a:prstGeom prst="rect">
            <a:avLst/>
          </a:prstGeom>
        </p:spPr>
        <p:txBody>
          <a:bodyPr>
            <a:normAutofit/>
          </a:bodyPr>
          <a:lstStyle>
            <a:lvl1pPr marL="9525" indent="0">
              <a:lnSpc>
                <a:spcPct val="100000"/>
              </a:lnSpc>
              <a:spcBef>
                <a:spcPts val="0"/>
              </a:spcBef>
              <a:buNone/>
              <a:tabLst/>
              <a:defRPr sz="1400" b="0" i="0">
                <a:solidFill>
                  <a:schemeClr val="bg2"/>
                </a:solidFill>
                <a:latin typeface="Akkurat Helsana Light" panose="020B0404020101020102" pitchFamily="34" charset="0"/>
                <a:cs typeface="Akkurat Helsana Light" panose="020B0404020101020102" pitchFamily="34" charset="0"/>
              </a:defRPr>
            </a:lvl1pPr>
          </a:lstStyle>
          <a:p>
            <a:pPr lvl="0"/>
            <a:r>
              <a:rPr lang="de-DE" dirty="0"/>
              <a:t>Autor(en)</a:t>
            </a:r>
          </a:p>
        </p:txBody>
      </p:sp>
      <p:sp>
        <p:nvSpPr>
          <p:cNvPr id="26" name="Textplatzhalter 12">
            <a:extLst>
              <a:ext uri="{FF2B5EF4-FFF2-40B4-BE49-F238E27FC236}">
                <a16:creationId xmlns:a16="http://schemas.microsoft.com/office/drawing/2014/main" id="{6B1B6EB4-342D-448B-9E93-044406B32505}"/>
              </a:ext>
            </a:extLst>
          </p:cNvPr>
          <p:cNvSpPr>
            <a:spLocks noGrp="1"/>
          </p:cNvSpPr>
          <p:nvPr>
            <p:ph type="body" sz="quarter" idx="19" hasCustomPrompt="1"/>
          </p:nvPr>
        </p:nvSpPr>
        <p:spPr>
          <a:xfrm>
            <a:off x="566683" y="4793474"/>
            <a:ext cx="2036353" cy="302346"/>
          </a:xfrm>
          <a:prstGeom prst="rect">
            <a:avLst/>
          </a:prstGeom>
        </p:spPr>
        <p:txBody>
          <a:bodyPr>
            <a:normAutofit/>
          </a:bodyPr>
          <a:lstStyle>
            <a:lvl1pPr marL="9525" indent="0">
              <a:lnSpc>
                <a:spcPct val="100000"/>
              </a:lnSpc>
              <a:buNone/>
              <a:tabLst/>
              <a:defRPr sz="1400" b="0" i="0">
                <a:solidFill>
                  <a:schemeClr val="bg2"/>
                </a:solidFill>
                <a:latin typeface="Akkurat Helsana Light" panose="020B0404020101020102" pitchFamily="34" charset="0"/>
                <a:cs typeface="Akkurat Helsana Light" panose="020B0404020101020102" pitchFamily="34" charset="0"/>
              </a:defRPr>
            </a:lvl1pPr>
          </a:lstStyle>
          <a:p>
            <a:pPr lvl="0"/>
            <a:r>
              <a:rPr lang="de-DE" dirty="0"/>
              <a:t>Datum</a:t>
            </a:r>
          </a:p>
        </p:txBody>
      </p:sp>
    </p:spTree>
    <p:extLst>
      <p:ext uri="{BB962C8B-B14F-4D97-AF65-F5344CB8AC3E}">
        <p14:creationId xmlns:p14="http://schemas.microsoft.com/office/powerpoint/2010/main" val="2710065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Themen">
    <p:spTree>
      <p:nvGrpSpPr>
        <p:cNvPr id="1" name=""/>
        <p:cNvGrpSpPr/>
        <p:nvPr/>
      </p:nvGrpSpPr>
      <p:grpSpPr>
        <a:xfrm>
          <a:off x="0" y="0"/>
          <a:ext cx="0" cy="0"/>
          <a:chOff x="0" y="0"/>
          <a:chExt cx="0" cy="0"/>
        </a:xfrm>
      </p:grpSpPr>
      <p:sp>
        <p:nvSpPr>
          <p:cNvPr id="23" name="Bildplatzhalter 4">
            <a:extLst>
              <a:ext uri="{FF2B5EF4-FFF2-40B4-BE49-F238E27FC236}">
                <a16:creationId xmlns:a16="http://schemas.microsoft.com/office/drawing/2014/main" id="{F9F5834D-6CC8-4EB0-BBEB-51D38B13556C}"/>
              </a:ext>
            </a:extLst>
          </p:cNvPr>
          <p:cNvSpPr>
            <a:spLocks noGrp="1"/>
          </p:cNvSpPr>
          <p:nvPr>
            <p:ph type="pic" sz="quarter" idx="22" hasCustomPrompt="1"/>
          </p:nvPr>
        </p:nvSpPr>
        <p:spPr>
          <a:xfrm>
            <a:off x="695206" y="3663185"/>
            <a:ext cx="500400" cy="500400"/>
          </a:xfrm>
        </p:spPr>
        <p:txBody>
          <a:bodyPr>
            <a:noAutofit/>
          </a:bodyPr>
          <a:lstStyle>
            <a:lvl1pPr marL="0" indent="0">
              <a:buNone/>
              <a:defRPr sz="1200"/>
            </a:lvl1pPr>
          </a:lstStyle>
          <a:p>
            <a:r>
              <a:rPr lang="de-CH" dirty="0"/>
              <a:t>Icon</a:t>
            </a:r>
          </a:p>
        </p:txBody>
      </p:sp>
      <p:sp>
        <p:nvSpPr>
          <p:cNvPr id="22" name="Bildplatzhalter 4">
            <a:extLst>
              <a:ext uri="{FF2B5EF4-FFF2-40B4-BE49-F238E27FC236}">
                <a16:creationId xmlns:a16="http://schemas.microsoft.com/office/drawing/2014/main" id="{3951D8F4-9006-4FA0-9395-A7992186F702}"/>
              </a:ext>
            </a:extLst>
          </p:cNvPr>
          <p:cNvSpPr>
            <a:spLocks noGrp="1"/>
          </p:cNvSpPr>
          <p:nvPr>
            <p:ph type="pic" sz="quarter" idx="21" hasCustomPrompt="1"/>
          </p:nvPr>
        </p:nvSpPr>
        <p:spPr>
          <a:xfrm>
            <a:off x="695206" y="2900297"/>
            <a:ext cx="500400" cy="500400"/>
          </a:xfrm>
        </p:spPr>
        <p:txBody>
          <a:bodyPr>
            <a:noAutofit/>
          </a:bodyPr>
          <a:lstStyle>
            <a:lvl1pPr marL="0" indent="0">
              <a:buNone/>
              <a:defRPr sz="1200"/>
            </a:lvl1pPr>
          </a:lstStyle>
          <a:p>
            <a:r>
              <a:rPr lang="de-CH" dirty="0"/>
              <a:t>Icon</a:t>
            </a:r>
          </a:p>
        </p:txBody>
      </p:sp>
      <p:sp>
        <p:nvSpPr>
          <p:cNvPr id="21" name="Bildplatzhalter 4">
            <a:extLst>
              <a:ext uri="{FF2B5EF4-FFF2-40B4-BE49-F238E27FC236}">
                <a16:creationId xmlns:a16="http://schemas.microsoft.com/office/drawing/2014/main" id="{B80B3B3D-F314-4311-B415-C713AD6B2327}"/>
              </a:ext>
            </a:extLst>
          </p:cNvPr>
          <p:cNvSpPr>
            <a:spLocks noGrp="1"/>
          </p:cNvSpPr>
          <p:nvPr>
            <p:ph type="pic" sz="quarter" idx="20" hasCustomPrompt="1"/>
          </p:nvPr>
        </p:nvSpPr>
        <p:spPr>
          <a:xfrm>
            <a:off x="695206" y="2138852"/>
            <a:ext cx="500400" cy="500400"/>
          </a:xfrm>
        </p:spPr>
        <p:txBody>
          <a:bodyPr>
            <a:noAutofit/>
          </a:bodyPr>
          <a:lstStyle>
            <a:lvl1pPr marL="0" indent="0">
              <a:buNone/>
              <a:defRPr sz="1200"/>
            </a:lvl1pPr>
          </a:lstStyle>
          <a:p>
            <a:r>
              <a:rPr lang="de-CH" dirty="0"/>
              <a:t>Icon</a:t>
            </a:r>
          </a:p>
        </p:txBody>
      </p:sp>
      <p:sp>
        <p:nvSpPr>
          <p:cNvPr id="20" name="Bildplatzhalter 4">
            <a:extLst>
              <a:ext uri="{FF2B5EF4-FFF2-40B4-BE49-F238E27FC236}">
                <a16:creationId xmlns:a16="http://schemas.microsoft.com/office/drawing/2014/main" id="{E6F82FEC-8A4C-49AC-8F56-5BB00A9B3C3E}"/>
              </a:ext>
            </a:extLst>
          </p:cNvPr>
          <p:cNvSpPr>
            <a:spLocks noGrp="1"/>
          </p:cNvSpPr>
          <p:nvPr>
            <p:ph type="pic" sz="quarter" idx="19" hasCustomPrompt="1"/>
          </p:nvPr>
        </p:nvSpPr>
        <p:spPr>
          <a:xfrm>
            <a:off x="695206" y="1389476"/>
            <a:ext cx="500400" cy="500400"/>
          </a:xfrm>
        </p:spPr>
        <p:txBody>
          <a:bodyPr>
            <a:noAutofit/>
          </a:bodyPr>
          <a:lstStyle>
            <a:lvl1pPr marL="0" indent="0">
              <a:buNone/>
              <a:defRPr sz="1200"/>
            </a:lvl1pPr>
          </a:lstStyle>
          <a:p>
            <a:r>
              <a:rPr lang="de-CH" dirty="0"/>
              <a:t>Icon</a:t>
            </a:r>
          </a:p>
        </p:txBody>
      </p:sp>
      <p:sp>
        <p:nvSpPr>
          <p:cNvPr id="6" name="Textfeld 5">
            <a:extLst>
              <a:ext uri="{FF2B5EF4-FFF2-40B4-BE49-F238E27FC236}">
                <a16:creationId xmlns:a16="http://schemas.microsoft.com/office/drawing/2014/main" id="{DA4E4453-753C-ED40-9D46-E5341A5A5B27}"/>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14" name="Textplatzhalter 12">
            <a:extLst>
              <a:ext uri="{FF2B5EF4-FFF2-40B4-BE49-F238E27FC236}">
                <a16:creationId xmlns:a16="http://schemas.microsoft.com/office/drawing/2014/main" id="{2CED3720-829C-0D4F-836A-B943244AFC53}"/>
              </a:ext>
            </a:extLst>
          </p:cNvPr>
          <p:cNvSpPr>
            <a:spLocks noGrp="1"/>
          </p:cNvSpPr>
          <p:nvPr>
            <p:ph type="body" sz="quarter" idx="13" hasCustomPrompt="1"/>
          </p:nvPr>
        </p:nvSpPr>
        <p:spPr>
          <a:xfrm>
            <a:off x="1527858" y="1406552"/>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Thema 1</a:t>
            </a:r>
          </a:p>
        </p:txBody>
      </p:sp>
      <p:sp>
        <p:nvSpPr>
          <p:cNvPr id="15" name="Textplatzhalter 12">
            <a:extLst>
              <a:ext uri="{FF2B5EF4-FFF2-40B4-BE49-F238E27FC236}">
                <a16:creationId xmlns:a16="http://schemas.microsoft.com/office/drawing/2014/main" id="{FAB75AF1-76F4-5444-A9F7-6A4D01F9C3C4}"/>
              </a:ext>
            </a:extLst>
          </p:cNvPr>
          <p:cNvSpPr>
            <a:spLocks noGrp="1"/>
          </p:cNvSpPr>
          <p:nvPr>
            <p:ph type="body" sz="quarter" idx="14" hasCustomPrompt="1"/>
          </p:nvPr>
        </p:nvSpPr>
        <p:spPr>
          <a:xfrm>
            <a:off x="1527857" y="2157459"/>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Thema 2</a:t>
            </a:r>
          </a:p>
        </p:txBody>
      </p:sp>
      <p:sp>
        <p:nvSpPr>
          <p:cNvPr id="16" name="Textplatzhalter 12">
            <a:extLst>
              <a:ext uri="{FF2B5EF4-FFF2-40B4-BE49-F238E27FC236}">
                <a16:creationId xmlns:a16="http://schemas.microsoft.com/office/drawing/2014/main" id="{F0E7E4ED-4364-E748-B3EB-F3C9A4787D12}"/>
              </a:ext>
            </a:extLst>
          </p:cNvPr>
          <p:cNvSpPr>
            <a:spLocks noGrp="1"/>
          </p:cNvSpPr>
          <p:nvPr>
            <p:ph type="body" sz="quarter" idx="15" hasCustomPrompt="1"/>
          </p:nvPr>
        </p:nvSpPr>
        <p:spPr>
          <a:xfrm>
            <a:off x="1527856" y="2919825"/>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Thema 3</a:t>
            </a:r>
          </a:p>
        </p:txBody>
      </p:sp>
      <p:sp>
        <p:nvSpPr>
          <p:cNvPr id="17" name="Textplatzhalter 12">
            <a:extLst>
              <a:ext uri="{FF2B5EF4-FFF2-40B4-BE49-F238E27FC236}">
                <a16:creationId xmlns:a16="http://schemas.microsoft.com/office/drawing/2014/main" id="{4F4EC6A1-D6B2-8C46-B564-ED94202D632F}"/>
              </a:ext>
            </a:extLst>
          </p:cNvPr>
          <p:cNvSpPr>
            <a:spLocks noGrp="1"/>
          </p:cNvSpPr>
          <p:nvPr>
            <p:ph type="body" sz="quarter" idx="16" hasCustomPrompt="1"/>
          </p:nvPr>
        </p:nvSpPr>
        <p:spPr>
          <a:xfrm>
            <a:off x="1527855" y="3683309"/>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Thema 4</a:t>
            </a:r>
          </a:p>
        </p:txBody>
      </p:sp>
      <p:sp>
        <p:nvSpPr>
          <p:cNvPr id="18" name="Foliennummernplatzhalter 3">
            <a:extLst>
              <a:ext uri="{FF2B5EF4-FFF2-40B4-BE49-F238E27FC236}">
                <a16:creationId xmlns:a16="http://schemas.microsoft.com/office/drawing/2014/main" id="{1E82DCC8-0E85-462A-8C13-C0E4E4ACCE5A}"/>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095D9AE5-AB91-4127-9D26-D57A042FD8F1}"/>
              </a:ext>
            </a:extLst>
          </p:cNvPr>
          <p:cNvSpPr>
            <a:spLocks noGrp="1"/>
          </p:cNvSpPr>
          <p:nvPr>
            <p:ph type="ftr" sz="quarter" idx="17"/>
          </p:nvPr>
        </p:nvSpPr>
        <p:spPr/>
        <p:txBody>
          <a:bodyPr/>
          <a:lstStyle/>
          <a:p>
            <a:r>
              <a:rPr lang="de-CH"/>
              <a:t>Sensibel</a:t>
            </a:r>
            <a:endParaRPr lang="de-CH" dirty="0"/>
          </a:p>
        </p:txBody>
      </p:sp>
      <p:sp>
        <p:nvSpPr>
          <p:cNvPr id="19" name="Textplatzhalter 12">
            <a:extLst>
              <a:ext uri="{FF2B5EF4-FFF2-40B4-BE49-F238E27FC236}">
                <a16:creationId xmlns:a16="http://schemas.microsoft.com/office/drawing/2014/main" id="{721D2DC8-DFFC-43FD-9199-10962BF4371D}"/>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Agenda</a:t>
            </a:r>
          </a:p>
        </p:txBody>
      </p:sp>
    </p:spTree>
    <p:extLst>
      <p:ext uri="{BB962C8B-B14F-4D97-AF65-F5344CB8AC3E}">
        <p14:creationId xmlns:p14="http://schemas.microsoft.com/office/powerpoint/2010/main" val="3488170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enda Detail">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7" name="Textfeld 6">
            <a:extLst>
              <a:ext uri="{FF2B5EF4-FFF2-40B4-BE49-F238E27FC236}">
                <a16:creationId xmlns:a16="http://schemas.microsoft.com/office/drawing/2014/main" id="{0E49BC0D-C5A4-4EE4-B5B7-BC45028A39A1}"/>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10" name="Foliennummernplatzhalter 3">
            <a:extLst>
              <a:ext uri="{FF2B5EF4-FFF2-40B4-BE49-F238E27FC236}">
                <a16:creationId xmlns:a16="http://schemas.microsoft.com/office/drawing/2014/main" id="{F6F6F7B6-6133-43F9-AE67-691743579CF8}"/>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B0A18616-C260-45EE-9141-09D42816E1C2}"/>
              </a:ext>
            </a:extLst>
          </p:cNvPr>
          <p:cNvSpPr>
            <a:spLocks noGrp="1"/>
          </p:cNvSpPr>
          <p:nvPr>
            <p:ph type="ftr" sz="quarter" idx="18"/>
          </p:nvPr>
        </p:nvSpPr>
        <p:spPr/>
        <p:txBody>
          <a:bodyPr/>
          <a:lstStyle>
            <a:lvl1pPr>
              <a:defRPr/>
            </a:lvl1pPr>
          </a:lstStyle>
          <a:p>
            <a:r>
              <a:rPr lang="de-CH" dirty="0"/>
              <a:t>SENSIBEL</a:t>
            </a:r>
          </a:p>
        </p:txBody>
      </p:sp>
      <p:sp>
        <p:nvSpPr>
          <p:cNvPr id="4" name="Textplatzhalter 3">
            <a:extLst>
              <a:ext uri="{FF2B5EF4-FFF2-40B4-BE49-F238E27FC236}">
                <a16:creationId xmlns:a16="http://schemas.microsoft.com/office/drawing/2014/main" id="{25D59DFA-7143-44A7-8A7B-044DB5C38580}"/>
              </a:ext>
            </a:extLst>
          </p:cNvPr>
          <p:cNvSpPr>
            <a:spLocks noGrp="1"/>
          </p:cNvSpPr>
          <p:nvPr>
            <p:ph type="body" sz="quarter" idx="19"/>
          </p:nvPr>
        </p:nvSpPr>
        <p:spPr>
          <a:xfrm>
            <a:off x="543860" y="1087528"/>
            <a:ext cx="8046360" cy="3663766"/>
          </a:xfrm>
        </p:spPr>
        <p:txBody>
          <a:bodyPr/>
          <a:lstStyle>
            <a:lvl1pPr marL="342900" indent="-342900">
              <a:buClr>
                <a:schemeClr val="bg2"/>
              </a:buClr>
              <a:buFont typeface="+mj-lt"/>
              <a:buAutoNum type="arabicPeriod"/>
              <a:defRPr/>
            </a:lvl1pPr>
            <a:lvl2pPr marL="742950" indent="-285750">
              <a:buFont typeface="Symbol" panose="05050102010706020507" pitchFamily="18" charset="2"/>
              <a:buChar char="-"/>
              <a:defRPr sz="1200"/>
            </a:lvl2pPr>
            <a:lvl3pPr marL="1200150" indent="-285750">
              <a:buFont typeface="Symbol" panose="05050102010706020507" pitchFamily="18" charset="2"/>
              <a:buChar char="-"/>
              <a:defRPr/>
            </a:lvl3pPr>
            <a:lvl4pPr marL="1657350" indent="-285750">
              <a:buFont typeface="Symbol" panose="05050102010706020507" pitchFamily="18" charset="2"/>
              <a:buChar char="-"/>
              <a:defRPr/>
            </a:lvl4pPr>
            <a:lvl5pPr marL="2114550" indent="-285750">
              <a:buFont typeface="Symbol" panose="05050102010706020507" pitchFamily="18" charset="2"/>
              <a:buChar char="-"/>
              <a:defRPr/>
            </a:lvl5pPr>
          </a:lstStyle>
          <a:p>
            <a:pPr lvl="0"/>
            <a:r>
              <a:rPr lang="de-DE"/>
              <a:t>Mastertextformat bearbeiten</a:t>
            </a:r>
          </a:p>
          <a:p>
            <a:pPr lvl="1"/>
            <a:r>
              <a:rPr lang="de-DE"/>
              <a:t>Zweite Ebene</a:t>
            </a:r>
          </a:p>
        </p:txBody>
      </p:sp>
      <p:sp>
        <p:nvSpPr>
          <p:cNvPr id="8" name="Textplatzhalter 12">
            <a:extLst>
              <a:ext uri="{FF2B5EF4-FFF2-40B4-BE49-F238E27FC236}">
                <a16:creationId xmlns:a16="http://schemas.microsoft.com/office/drawing/2014/main" id="{F9064032-7408-4A3A-8DDE-3B4EAB1686B9}"/>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Agenda</a:t>
            </a:r>
          </a:p>
        </p:txBody>
      </p:sp>
    </p:spTree>
    <p:extLst>
      <p:ext uri="{BB962C8B-B14F-4D97-AF65-F5344CB8AC3E}">
        <p14:creationId xmlns:p14="http://schemas.microsoft.com/office/powerpoint/2010/main" val="1126723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Zeiten">
    <p:spTree>
      <p:nvGrpSpPr>
        <p:cNvPr id="1" name=""/>
        <p:cNvGrpSpPr/>
        <p:nvPr/>
      </p:nvGrpSpPr>
      <p:grpSpPr>
        <a:xfrm>
          <a:off x="0" y="0"/>
          <a:ext cx="0" cy="0"/>
          <a:chOff x="0" y="0"/>
          <a:chExt cx="0" cy="0"/>
        </a:xfrm>
      </p:grpSpPr>
      <p:sp>
        <p:nvSpPr>
          <p:cNvPr id="24" name="Rechteck 23">
            <a:extLst>
              <a:ext uri="{FF2B5EF4-FFF2-40B4-BE49-F238E27FC236}">
                <a16:creationId xmlns:a16="http://schemas.microsoft.com/office/drawing/2014/main" id="{1F5AE1E3-1BA2-4579-B3C5-6745B428EB6C}"/>
              </a:ext>
            </a:extLst>
          </p:cNvPr>
          <p:cNvSpPr/>
          <p:nvPr/>
        </p:nvSpPr>
        <p:spPr bwMode="gray">
          <a:xfrm>
            <a:off x="553780" y="1061333"/>
            <a:ext cx="8046361" cy="3573930"/>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6" name="Textfeld 5">
            <a:extLst>
              <a:ext uri="{FF2B5EF4-FFF2-40B4-BE49-F238E27FC236}">
                <a16:creationId xmlns:a16="http://schemas.microsoft.com/office/drawing/2014/main" id="{DA4E4453-753C-ED40-9D46-E5341A5A5B27}"/>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14" name="Textplatzhalter 12">
            <a:extLst>
              <a:ext uri="{FF2B5EF4-FFF2-40B4-BE49-F238E27FC236}">
                <a16:creationId xmlns:a16="http://schemas.microsoft.com/office/drawing/2014/main" id="{2CED3720-829C-0D4F-836A-B943244AFC53}"/>
              </a:ext>
            </a:extLst>
          </p:cNvPr>
          <p:cNvSpPr>
            <a:spLocks noGrp="1"/>
          </p:cNvSpPr>
          <p:nvPr>
            <p:ph type="body" sz="quarter" idx="13" hasCustomPrompt="1"/>
          </p:nvPr>
        </p:nvSpPr>
        <p:spPr>
          <a:xfrm>
            <a:off x="1527855" y="1170934"/>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1</a:t>
            </a:r>
          </a:p>
        </p:txBody>
      </p:sp>
      <p:sp>
        <p:nvSpPr>
          <p:cNvPr id="18" name="Foliennummernplatzhalter 3">
            <a:extLst>
              <a:ext uri="{FF2B5EF4-FFF2-40B4-BE49-F238E27FC236}">
                <a16:creationId xmlns:a16="http://schemas.microsoft.com/office/drawing/2014/main" id="{1E82DCC8-0E85-462A-8C13-C0E4E4ACCE5A}"/>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095D9AE5-AB91-4127-9D26-D57A042FD8F1}"/>
              </a:ext>
            </a:extLst>
          </p:cNvPr>
          <p:cNvSpPr>
            <a:spLocks noGrp="1"/>
          </p:cNvSpPr>
          <p:nvPr>
            <p:ph type="ftr" sz="quarter" idx="17"/>
          </p:nvPr>
        </p:nvSpPr>
        <p:spPr/>
        <p:txBody>
          <a:bodyPr/>
          <a:lstStyle/>
          <a:p>
            <a:r>
              <a:rPr lang="de-CH" dirty="0"/>
              <a:t>SENSIBEL</a:t>
            </a:r>
          </a:p>
        </p:txBody>
      </p:sp>
      <p:sp>
        <p:nvSpPr>
          <p:cNvPr id="19" name="Textplatzhalter 12">
            <a:extLst>
              <a:ext uri="{FF2B5EF4-FFF2-40B4-BE49-F238E27FC236}">
                <a16:creationId xmlns:a16="http://schemas.microsoft.com/office/drawing/2014/main" id="{721D2DC8-DFFC-43FD-9199-10962BF4371D}"/>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Agenda</a:t>
            </a:r>
          </a:p>
        </p:txBody>
      </p:sp>
      <p:sp>
        <p:nvSpPr>
          <p:cNvPr id="4" name="Textplatzhalter 3">
            <a:extLst>
              <a:ext uri="{FF2B5EF4-FFF2-40B4-BE49-F238E27FC236}">
                <a16:creationId xmlns:a16="http://schemas.microsoft.com/office/drawing/2014/main" id="{F4B2A54B-F211-4CA7-945E-C2470099FC36}"/>
              </a:ext>
            </a:extLst>
          </p:cNvPr>
          <p:cNvSpPr>
            <a:spLocks noGrp="1"/>
          </p:cNvSpPr>
          <p:nvPr>
            <p:ph type="body" sz="quarter" idx="23" hasCustomPrompt="1"/>
          </p:nvPr>
        </p:nvSpPr>
        <p:spPr>
          <a:xfrm>
            <a:off x="695206" y="1170934"/>
            <a:ext cx="763053" cy="248726"/>
          </a:xfrm>
          <a:solidFill>
            <a:schemeClr val="bg1">
              <a:lumMod val="85000"/>
            </a:schemeClr>
          </a:solidFill>
        </p:spPr>
        <p:txBody>
          <a:bodyPr/>
          <a:lstStyle>
            <a:lvl1pPr marL="0" indent="0">
              <a:buNone/>
              <a:defRPr/>
            </a:lvl1pPr>
          </a:lstStyle>
          <a:p>
            <a:pPr lvl="0"/>
            <a:r>
              <a:rPr lang="de-CH" dirty="0"/>
              <a:t>Zeit</a:t>
            </a:r>
          </a:p>
        </p:txBody>
      </p:sp>
      <p:sp>
        <p:nvSpPr>
          <p:cNvPr id="26" name="Textplatzhalter 12">
            <a:extLst>
              <a:ext uri="{FF2B5EF4-FFF2-40B4-BE49-F238E27FC236}">
                <a16:creationId xmlns:a16="http://schemas.microsoft.com/office/drawing/2014/main" id="{BF0A14B7-D4E2-4A7C-A19C-99CA634257D5}"/>
              </a:ext>
            </a:extLst>
          </p:cNvPr>
          <p:cNvSpPr>
            <a:spLocks noGrp="1"/>
          </p:cNvSpPr>
          <p:nvPr>
            <p:ph type="body" sz="quarter" idx="24" hasCustomPrompt="1"/>
          </p:nvPr>
        </p:nvSpPr>
        <p:spPr>
          <a:xfrm>
            <a:off x="1527855" y="1474305"/>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2</a:t>
            </a:r>
          </a:p>
        </p:txBody>
      </p:sp>
      <p:sp>
        <p:nvSpPr>
          <p:cNvPr id="27" name="Textplatzhalter 3">
            <a:extLst>
              <a:ext uri="{FF2B5EF4-FFF2-40B4-BE49-F238E27FC236}">
                <a16:creationId xmlns:a16="http://schemas.microsoft.com/office/drawing/2014/main" id="{59EE859A-3E0C-439D-A1E6-B45C808DDA2B}"/>
              </a:ext>
            </a:extLst>
          </p:cNvPr>
          <p:cNvSpPr>
            <a:spLocks noGrp="1"/>
          </p:cNvSpPr>
          <p:nvPr>
            <p:ph type="body" sz="quarter" idx="25" hasCustomPrompt="1"/>
          </p:nvPr>
        </p:nvSpPr>
        <p:spPr>
          <a:xfrm>
            <a:off x="695206" y="1474305"/>
            <a:ext cx="763053" cy="248726"/>
          </a:xfrm>
          <a:solidFill>
            <a:schemeClr val="bg1">
              <a:lumMod val="85000"/>
            </a:schemeClr>
          </a:solidFill>
        </p:spPr>
        <p:txBody>
          <a:bodyPr/>
          <a:lstStyle>
            <a:lvl1pPr marL="0" indent="0">
              <a:buNone/>
              <a:defRPr/>
            </a:lvl1pPr>
          </a:lstStyle>
          <a:p>
            <a:pPr lvl="0"/>
            <a:r>
              <a:rPr lang="de-CH" dirty="0"/>
              <a:t>Zeit</a:t>
            </a:r>
          </a:p>
        </p:txBody>
      </p:sp>
      <p:sp>
        <p:nvSpPr>
          <p:cNvPr id="29" name="Textplatzhalter 3">
            <a:extLst>
              <a:ext uri="{FF2B5EF4-FFF2-40B4-BE49-F238E27FC236}">
                <a16:creationId xmlns:a16="http://schemas.microsoft.com/office/drawing/2014/main" id="{58255728-570D-462C-91BD-93CA4F8E43E7}"/>
              </a:ext>
            </a:extLst>
          </p:cNvPr>
          <p:cNvSpPr>
            <a:spLocks noGrp="1"/>
          </p:cNvSpPr>
          <p:nvPr>
            <p:ph type="body" sz="quarter" idx="27" hasCustomPrompt="1"/>
          </p:nvPr>
        </p:nvSpPr>
        <p:spPr>
          <a:xfrm>
            <a:off x="695206" y="1777676"/>
            <a:ext cx="763053" cy="248726"/>
          </a:xfrm>
          <a:solidFill>
            <a:schemeClr val="bg1">
              <a:lumMod val="85000"/>
            </a:schemeClr>
          </a:solidFill>
        </p:spPr>
        <p:txBody>
          <a:bodyPr/>
          <a:lstStyle>
            <a:lvl1pPr marL="0" indent="0">
              <a:buNone/>
              <a:defRPr/>
            </a:lvl1pPr>
          </a:lstStyle>
          <a:p>
            <a:pPr lvl="0"/>
            <a:r>
              <a:rPr lang="de-CH" dirty="0"/>
              <a:t>Zeit</a:t>
            </a:r>
          </a:p>
        </p:txBody>
      </p:sp>
      <p:sp>
        <p:nvSpPr>
          <p:cNvPr id="30" name="Textplatzhalter 12">
            <a:extLst>
              <a:ext uri="{FF2B5EF4-FFF2-40B4-BE49-F238E27FC236}">
                <a16:creationId xmlns:a16="http://schemas.microsoft.com/office/drawing/2014/main" id="{8666F8D2-98BB-4453-8B0F-3864219811F8}"/>
              </a:ext>
            </a:extLst>
          </p:cNvPr>
          <p:cNvSpPr>
            <a:spLocks noGrp="1"/>
          </p:cNvSpPr>
          <p:nvPr>
            <p:ph type="body" sz="quarter" idx="28" hasCustomPrompt="1"/>
          </p:nvPr>
        </p:nvSpPr>
        <p:spPr>
          <a:xfrm>
            <a:off x="1527855" y="2081047"/>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4</a:t>
            </a:r>
          </a:p>
        </p:txBody>
      </p:sp>
      <p:sp>
        <p:nvSpPr>
          <p:cNvPr id="31" name="Textplatzhalter 3">
            <a:extLst>
              <a:ext uri="{FF2B5EF4-FFF2-40B4-BE49-F238E27FC236}">
                <a16:creationId xmlns:a16="http://schemas.microsoft.com/office/drawing/2014/main" id="{5095D57D-CF69-4F45-B712-7955EB4EA252}"/>
              </a:ext>
            </a:extLst>
          </p:cNvPr>
          <p:cNvSpPr>
            <a:spLocks noGrp="1"/>
          </p:cNvSpPr>
          <p:nvPr>
            <p:ph type="body" sz="quarter" idx="29" hasCustomPrompt="1"/>
          </p:nvPr>
        </p:nvSpPr>
        <p:spPr>
          <a:xfrm>
            <a:off x="695206" y="2081047"/>
            <a:ext cx="763053" cy="248726"/>
          </a:xfrm>
          <a:solidFill>
            <a:schemeClr val="bg1">
              <a:lumMod val="85000"/>
            </a:schemeClr>
          </a:solidFill>
        </p:spPr>
        <p:txBody>
          <a:bodyPr/>
          <a:lstStyle>
            <a:lvl1pPr marL="0" indent="0">
              <a:buNone/>
              <a:defRPr/>
            </a:lvl1pPr>
          </a:lstStyle>
          <a:p>
            <a:pPr lvl="0"/>
            <a:r>
              <a:rPr lang="de-CH" dirty="0"/>
              <a:t>Zeit</a:t>
            </a:r>
          </a:p>
        </p:txBody>
      </p:sp>
      <p:sp>
        <p:nvSpPr>
          <p:cNvPr id="32" name="Textplatzhalter 12">
            <a:extLst>
              <a:ext uri="{FF2B5EF4-FFF2-40B4-BE49-F238E27FC236}">
                <a16:creationId xmlns:a16="http://schemas.microsoft.com/office/drawing/2014/main" id="{9DAF555F-0B2B-4800-AD32-7FFB4BAA4098}"/>
              </a:ext>
            </a:extLst>
          </p:cNvPr>
          <p:cNvSpPr>
            <a:spLocks noGrp="1"/>
          </p:cNvSpPr>
          <p:nvPr>
            <p:ph type="body" sz="quarter" idx="30" hasCustomPrompt="1"/>
          </p:nvPr>
        </p:nvSpPr>
        <p:spPr>
          <a:xfrm>
            <a:off x="1527855" y="2384418"/>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5</a:t>
            </a:r>
          </a:p>
        </p:txBody>
      </p:sp>
      <p:sp>
        <p:nvSpPr>
          <p:cNvPr id="33" name="Textplatzhalter 3">
            <a:extLst>
              <a:ext uri="{FF2B5EF4-FFF2-40B4-BE49-F238E27FC236}">
                <a16:creationId xmlns:a16="http://schemas.microsoft.com/office/drawing/2014/main" id="{1B10F466-1E67-4540-BBF2-9D4BE27842B0}"/>
              </a:ext>
            </a:extLst>
          </p:cNvPr>
          <p:cNvSpPr>
            <a:spLocks noGrp="1"/>
          </p:cNvSpPr>
          <p:nvPr>
            <p:ph type="body" sz="quarter" idx="31" hasCustomPrompt="1"/>
          </p:nvPr>
        </p:nvSpPr>
        <p:spPr>
          <a:xfrm>
            <a:off x="695206" y="2384418"/>
            <a:ext cx="763053" cy="248726"/>
          </a:xfrm>
          <a:solidFill>
            <a:schemeClr val="bg1">
              <a:lumMod val="85000"/>
            </a:schemeClr>
          </a:solidFill>
        </p:spPr>
        <p:txBody>
          <a:bodyPr/>
          <a:lstStyle>
            <a:lvl1pPr marL="0" indent="0">
              <a:buNone/>
              <a:defRPr/>
            </a:lvl1pPr>
          </a:lstStyle>
          <a:p>
            <a:pPr lvl="0"/>
            <a:r>
              <a:rPr lang="de-CH" dirty="0"/>
              <a:t>Zeit</a:t>
            </a:r>
          </a:p>
        </p:txBody>
      </p:sp>
      <p:sp>
        <p:nvSpPr>
          <p:cNvPr id="35" name="Textplatzhalter 3">
            <a:extLst>
              <a:ext uri="{FF2B5EF4-FFF2-40B4-BE49-F238E27FC236}">
                <a16:creationId xmlns:a16="http://schemas.microsoft.com/office/drawing/2014/main" id="{2110B76E-2F14-436E-BAA9-24ADB1E86331}"/>
              </a:ext>
            </a:extLst>
          </p:cNvPr>
          <p:cNvSpPr>
            <a:spLocks noGrp="1"/>
          </p:cNvSpPr>
          <p:nvPr>
            <p:ph type="body" sz="quarter" idx="33" hasCustomPrompt="1"/>
          </p:nvPr>
        </p:nvSpPr>
        <p:spPr>
          <a:xfrm>
            <a:off x="695206" y="3100165"/>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a:p>
            <a:pPr lvl="0"/>
            <a:endParaRPr lang="de-CH" dirty="0"/>
          </a:p>
        </p:txBody>
      </p:sp>
      <p:sp>
        <p:nvSpPr>
          <p:cNvPr id="36" name="Textplatzhalter 12">
            <a:extLst>
              <a:ext uri="{FF2B5EF4-FFF2-40B4-BE49-F238E27FC236}">
                <a16:creationId xmlns:a16="http://schemas.microsoft.com/office/drawing/2014/main" id="{503813DF-5251-4B89-8B32-90A991264ABB}"/>
              </a:ext>
            </a:extLst>
          </p:cNvPr>
          <p:cNvSpPr>
            <a:spLocks noGrp="1"/>
          </p:cNvSpPr>
          <p:nvPr>
            <p:ph type="body" sz="quarter" idx="34" hasCustomPrompt="1"/>
          </p:nvPr>
        </p:nvSpPr>
        <p:spPr>
          <a:xfrm>
            <a:off x="1527855" y="3403536"/>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7</a:t>
            </a:r>
          </a:p>
        </p:txBody>
      </p:sp>
      <p:sp>
        <p:nvSpPr>
          <p:cNvPr id="37" name="Textplatzhalter 3">
            <a:extLst>
              <a:ext uri="{FF2B5EF4-FFF2-40B4-BE49-F238E27FC236}">
                <a16:creationId xmlns:a16="http://schemas.microsoft.com/office/drawing/2014/main" id="{09F59868-269D-44F3-A717-2E667555919D}"/>
              </a:ext>
            </a:extLst>
          </p:cNvPr>
          <p:cNvSpPr>
            <a:spLocks noGrp="1"/>
          </p:cNvSpPr>
          <p:nvPr>
            <p:ph type="body" sz="quarter" idx="35" hasCustomPrompt="1"/>
          </p:nvPr>
        </p:nvSpPr>
        <p:spPr>
          <a:xfrm>
            <a:off x="695206" y="3403536"/>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a:p>
            <a:pPr lvl="0"/>
            <a:endParaRPr lang="de-CH" dirty="0"/>
          </a:p>
        </p:txBody>
      </p:sp>
      <p:sp>
        <p:nvSpPr>
          <p:cNvPr id="38" name="Textplatzhalter 12">
            <a:extLst>
              <a:ext uri="{FF2B5EF4-FFF2-40B4-BE49-F238E27FC236}">
                <a16:creationId xmlns:a16="http://schemas.microsoft.com/office/drawing/2014/main" id="{4418CAAE-16DA-4F6C-8159-17FD699E73CA}"/>
              </a:ext>
            </a:extLst>
          </p:cNvPr>
          <p:cNvSpPr>
            <a:spLocks noGrp="1"/>
          </p:cNvSpPr>
          <p:nvPr>
            <p:ph type="body" sz="quarter" idx="36" hasCustomPrompt="1"/>
          </p:nvPr>
        </p:nvSpPr>
        <p:spPr>
          <a:xfrm>
            <a:off x="1527855" y="3706907"/>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8</a:t>
            </a:r>
          </a:p>
        </p:txBody>
      </p:sp>
      <p:sp>
        <p:nvSpPr>
          <p:cNvPr id="39" name="Textplatzhalter 3">
            <a:extLst>
              <a:ext uri="{FF2B5EF4-FFF2-40B4-BE49-F238E27FC236}">
                <a16:creationId xmlns:a16="http://schemas.microsoft.com/office/drawing/2014/main" id="{F0D9D38B-437B-4FEB-82A0-27FD4D993A71}"/>
              </a:ext>
            </a:extLst>
          </p:cNvPr>
          <p:cNvSpPr>
            <a:spLocks noGrp="1"/>
          </p:cNvSpPr>
          <p:nvPr>
            <p:ph type="body" sz="quarter" idx="37" hasCustomPrompt="1"/>
          </p:nvPr>
        </p:nvSpPr>
        <p:spPr>
          <a:xfrm>
            <a:off x="695206" y="3706907"/>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a:p>
            <a:pPr lvl="0"/>
            <a:endParaRPr lang="de-CH" dirty="0"/>
          </a:p>
        </p:txBody>
      </p:sp>
      <p:sp>
        <p:nvSpPr>
          <p:cNvPr id="40" name="Textplatzhalter 12">
            <a:extLst>
              <a:ext uri="{FF2B5EF4-FFF2-40B4-BE49-F238E27FC236}">
                <a16:creationId xmlns:a16="http://schemas.microsoft.com/office/drawing/2014/main" id="{C48AB362-6955-4821-80C6-4FA4572CDD08}"/>
              </a:ext>
            </a:extLst>
          </p:cNvPr>
          <p:cNvSpPr>
            <a:spLocks noGrp="1"/>
          </p:cNvSpPr>
          <p:nvPr>
            <p:ph type="body" sz="quarter" idx="38" hasCustomPrompt="1"/>
          </p:nvPr>
        </p:nvSpPr>
        <p:spPr>
          <a:xfrm>
            <a:off x="1527855" y="4010278"/>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9</a:t>
            </a:r>
          </a:p>
        </p:txBody>
      </p:sp>
      <p:sp>
        <p:nvSpPr>
          <p:cNvPr id="41" name="Textplatzhalter 3">
            <a:extLst>
              <a:ext uri="{FF2B5EF4-FFF2-40B4-BE49-F238E27FC236}">
                <a16:creationId xmlns:a16="http://schemas.microsoft.com/office/drawing/2014/main" id="{3E30E656-7579-45A7-99B3-B68EAFD1B1AD}"/>
              </a:ext>
            </a:extLst>
          </p:cNvPr>
          <p:cNvSpPr>
            <a:spLocks noGrp="1"/>
          </p:cNvSpPr>
          <p:nvPr>
            <p:ph type="body" sz="quarter" idx="39" hasCustomPrompt="1"/>
          </p:nvPr>
        </p:nvSpPr>
        <p:spPr>
          <a:xfrm>
            <a:off x="695206" y="4010278"/>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a:p>
            <a:pPr lvl="0"/>
            <a:endParaRPr lang="de-CH" dirty="0"/>
          </a:p>
        </p:txBody>
      </p:sp>
      <p:sp>
        <p:nvSpPr>
          <p:cNvPr id="42" name="Textplatzhalter 12">
            <a:extLst>
              <a:ext uri="{FF2B5EF4-FFF2-40B4-BE49-F238E27FC236}">
                <a16:creationId xmlns:a16="http://schemas.microsoft.com/office/drawing/2014/main" id="{B8E03763-C4DA-43C8-A8FE-E89EDDE8A817}"/>
              </a:ext>
            </a:extLst>
          </p:cNvPr>
          <p:cNvSpPr>
            <a:spLocks noGrp="1"/>
          </p:cNvSpPr>
          <p:nvPr>
            <p:ph type="body" sz="quarter" idx="40" hasCustomPrompt="1"/>
          </p:nvPr>
        </p:nvSpPr>
        <p:spPr>
          <a:xfrm>
            <a:off x="1527855" y="4313649"/>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10</a:t>
            </a:r>
          </a:p>
        </p:txBody>
      </p:sp>
      <p:sp>
        <p:nvSpPr>
          <p:cNvPr id="43" name="Textplatzhalter 3">
            <a:extLst>
              <a:ext uri="{FF2B5EF4-FFF2-40B4-BE49-F238E27FC236}">
                <a16:creationId xmlns:a16="http://schemas.microsoft.com/office/drawing/2014/main" id="{C5A6DAD2-E7D3-472B-9C86-93943B7E5196}"/>
              </a:ext>
            </a:extLst>
          </p:cNvPr>
          <p:cNvSpPr>
            <a:spLocks noGrp="1"/>
          </p:cNvSpPr>
          <p:nvPr>
            <p:ph type="body" sz="quarter" idx="41" hasCustomPrompt="1"/>
          </p:nvPr>
        </p:nvSpPr>
        <p:spPr>
          <a:xfrm>
            <a:off x="695206" y="4313649"/>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p:txBody>
      </p:sp>
      <p:sp>
        <p:nvSpPr>
          <p:cNvPr id="44" name="Textplatzhalter 12">
            <a:extLst>
              <a:ext uri="{FF2B5EF4-FFF2-40B4-BE49-F238E27FC236}">
                <a16:creationId xmlns:a16="http://schemas.microsoft.com/office/drawing/2014/main" id="{B3C77B24-DCEC-45B5-BB4F-25B79FA21B96}"/>
              </a:ext>
            </a:extLst>
          </p:cNvPr>
          <p:cNvSpPr>
            <a:spLocks noGrp="1"/>
          </p:cNvSpPr>
          <p:nvPr>
            <p:ph type="body" sz="quarter" idx="26" hasCustomPrompt="1"/>
          </p:nvPr>
        </p:nvSpPr>
        <p:spPr>
          <a:xfrm>
            <a:off x="1527855" y="1777676"/>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3</a:t>
            </a:r>
          </a:p>
        </p:txBody>
      </p:sp>
      <p:sp>
        <p:nvSpPr>
          <p:cNvPr id="45" name="Textplatzhalter 12">
            <a:extLst>
              <a:ext uri="{FF2B5EF4-FFF2-40B4-BE49-F238E27FC236}">
                <a16:creationId xmlns:a16="http://schemas.microsoft.com/office/drawing/2014/main" id="{301D9316-D03C-4F19-9448-FB5446E2207A}"/>
              </a:ext>
            </a:extLst>
          </p:cNvPr>
          <p:cNvSpPr>
            <a:spLocks noGrp="1"/>
          </p:cNvSpPr>
          <p:nvPr>
            <p:ph type="body" sz="quarter" idx="32" hasCustomPrompt="1"/>
          </p:nvPr>
        </p:nvSpPr>
        <p:spPr>
          <a:xfrm>
            <a:off x="1527855" y="3100165"/>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6</a:t>
            </a:r>
          </a:p>
        </p:txBody>
      </p:sp>
      <p:sp>
        <p:nvSpPr>
          <p:cNvPr id="47" name="Textplatzhalter 3">
            <a:extLst>
              <a:ext uri="{FF2B5EF4-FFF2-40B4-BE49-F238E27FC236}">
                <a16:creationId xmlns:a16="http://schemas.microsoft.com/office/drawing/2014/main" id="{DEFEEF2A-F6F2-4552-8AF6-19EA0792B743}"/>
              </a:ext>
            </a:extLst>
          </p:cNvPr>
          <p:cNvSpPr>
            <a:spLocks noGrp="1"/>
          </p:cNvSpPr>
          <p:nvPr>
            <p:ph type="body" sz="quarter" idx="42" hasCustomPrompt="1"/>
          </p:nvPr>
        </p:nvSpPr>
        <p:spPr>
          <a:xfrm>
            <a:off x="695206" y="2742942"/>
            <a:ext cx="7791382" cy="248726"/>
          </a:xfrm>
          <a:noFill/>
        </p:spPr>
        <p:txBody>
          <a:bodyPr/>
          <a:lstStyle>
            <a:lvl1pPr marL="842963" indent="0">
              <a:buNone/>
              <a:defRPr>
                <a:solidFill>
                  <a:schemeClr val="bg2"/>
                </a:solidFill>
              </a:defRPr>
            </a:lvl1pPr>
          </a:lstStyle>
          <a:p>
            <a:pPr lvl="0"/>
            <a:r>
              <a:rPr lang="de-CH" dirty="0"/>
              <a:t>Pause</a:t>
            </a:r>
          </a:p>
        </p:txBody>
      </p:sp>
    </p:spTree>
    <p:extLst>
      <p:ext uri="{BB962C8B-B14F-4D97-AF65-F5344CB8AC3E}">
        <p14:creationId xmlns:p14="http://schemas.microsoft.com/office/powerpoint/2010/main" val="335904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pitel-Foli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558681BB-A76D-4C1E-A53B-D6994DC01A77}"/>
              </a:ext>
            </a:extLst>
          </p:cNvPr>
          <p:cNvSpPr>
            <a:spLocks noGrp="1"/>
          </p:cNvSpPr>
          <p:nvPr>
            <p:ph type="pic" sz="quarter" idx="18" hasCustomPrompt="1"/>
          </p:nvPr>
        </p:nvSpPr>
        <p:spPr>
          <a:xfrm>
            <a:off x="395517" y="310951"/>
            <a:ext cx="8496000" cy="4521600"/>
          </a:xfrm>
        </p:spPr>
        <p:txBody>
          <a:bodyPr/>
          <a:lstStyle>
            <a:lvl1pPr marL="0" indent="0">
              <a:buNone/>
              <a:defRPr/>
            </a:lvl1pPr>
          </a:lstStyle>
          <a:p>
            <a:r>
              <a:rPr lang="de-CH" dirty="0"/>
              <a:t>HMS-Foto</a:t>
            </a:r>
          </a:p>
        </p:txBody>
      </p:sp>
      <p:sp>
        <p:nvSpPr>
          <p:cNvPr id="7" name="Foliennummernplatzhalter 3">
            <a:extLst>
              <a:ext uri="{FF2B5EF4-FFF2-40B4-BE49-F238E27FC236}">
                <a16:creationId xmlns:a16="http://schemas.microsoft.com/office/drawing/2014/main" id="{AA7A40D3-1C97-4C7C-B964-CFB61991DF6A}"/>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8" name="Fußzeilenplatzhalter 7">
            <a:extLst>
              <a:ext uri="{FF2B5EF4-FFF2-40B4-BE49-F238E27FC236}">
                <a16:creationId xmlns:a16="http://schemas.microsoft.com/office/drawing/2014/main" id="{1DB9E78D-E79E-41D5-9F5A-5CF6F0C20B9F}"/>
              </a:ext>
            </a:extLst>
          </p:cNvPr>
          <p:cNvSpPr>
            <a:spLocks noGrp="1"/>
          </p:cNvSpPr>
          <p:nvPr>
            <p:ph type="ftr" sz="quarter" idx="20"/>
          </p:nvPr>
        </p:nvSpPr>
        <p:spPr/>
        <p:txBody>
          <a:bodyPr/>
          <a:lstStyle/>
          <a:p>
            <a:r>
              <a:rPr lang="de-CH"/>
              <a:t>Sensibel</a:t>
            </a:r>
            <a:endParaRPr lang="de-CH" dirty="0"/>
          </a:p>
        </p:txBody>
      </p:sp>
      <p:sp>
        <p:nvSpPr>
          <p:cNvPr id="12" name="Bildplatzhalter 11">
            <a:extLst>
              <a:ext uri="{FF2B5EF4-FFF2-40B4-BE49-F238E27FC236}">
                <a16:creationId xmlns:a16="http://schemas.microsoft.com/office/drawing/2014/main" id="{7B967E17-CCD9-4ECC-A934-7D24CD1CCB6C}"/>
              </a:ext>
            </a:extLst>
          </p:cNvPr>
          <p:cNvSpPr>
            <a:spLocks noGrp="1"/>
          </p:cNvSpPr>
          <p:nvPr>
            <p:ph type="pic" sz="quarter" idx="21" hasCustomPrompt="1"/>
          </p:nvPr>
        </p:nvSpPr>
        <p:spPr>
          <a:xfrm>
            <a:off x="406087" y="3007040"/>
            <a:ext cx="8496300" cy="1817849"/>
          </a:xfrm>
          <a:gradFill>
            <a:gsLst>
              <a:gs pos="14000">
                <a:srgbClr val="9A0941"/>
              </a:gs>
              <a:gs pos="90000">
                <a:schemeClr val="bg1">
                  <a:alpha val="0"/>
                </a:schemeClr>
              </a:gs>
            </a:gsLst>
            <a:lin ang="16200000" scaled="1"/>
          </a:gradFill>
        </p:spPr>
        <p:txBody>
          <a:bodyPr>
            <a:normAutofit/>
          </a:bodyPr>
          <a:lstStyle>
            <a:lvl1pPr marL="228600" indent="0">
              <a:buNone/>
              <a:defRPr sz="1200"/>
            </a:lvl1pPr>
          </a:lstStyle>
          <a:p>
            <a:r>
              <a:rPr lang="de-CH" dirty="0"/>
              <a:t>Verlauf</a:t>
            </a:r>
          </a:p>
        </p:txBody>
      </p:sp>
      <p:sp>
        <p:nvSpPr>
          <p:cNvPr id="5" name="Bildplatzhalter 4">
            <a:extLst>
              <a:ext uri="{FF2B5EF4-FFF2-40B4-BE49-F238E27FC236}">
                <a16:creationId xmlns:a16="http://schemas.microsoft.com/office/drawing/2014/main" id="{D9050478-6AA7-4006-B077-2BA7B96FD38F}"/>
              </a:ext>
            </a:extLst>
          </p:cNvPr>
          <p:cNvSpPr>
            <a:spLocks noGrp="1"/>
          </p:cNvSpPr>
          <p:nvPr>
            <p:ph type="pic" sz="quarter" idx="19" hasCustomPrompt="1"/>
          </p:nvPr>
        </p:nvSpPr>
        <p:spPr>
          <a:xfrm>
            <a:off x="640800" y="2718000"/>
            <a:ext cx="604800" cy="604800"/>
          </a:xfrm>
        </p:spPr>
        <p:txBody>
          <a:bodyPr>
            <a:noAutofit/>
          </a:bodyPr>
          <a:lstStyle>
            <a:lvl1pPr marL="0" indent="0">
              <a:buNone/>
              <a:defRPr sz="1200"/>
            </a:lvl1pPr>
          </a:lstStyle>
          <a:p>
            <a:r>
              <a:rPr lang="de-CH" dirty="0"/>
              <a:t>Icon</a:t>
            </a:r>
          </a:p>
        </p:txBody>
      </p:sp>
      <p:sp>
        <p:nvSpPr>
          <p:cNvPr id="16" name="Textplatzhalter 12">
            <a:extLst>
              <a:ext uri="{FF2B5EF4-FFF2-40B4-BE49-F238E27FC236}">
                <a16:creationId xmlns:a16="http://schemas.microsoft.com/office/drawing/2014/main" id="{5D9CABC9-287F-4273-B887-81AD9776FAA0}"/>
              </a:ext>
            </a:extLst>
          </p:cNvPr>
          <p:cNvSpPr>
            <a:spLocks noGrp="1"/>
          </p:cNvSpPr>
          <p:nvPr>
            <p:ph type="body" sz="quarter" idx="10" hasCustomPrompt="1"/>
          </p:nvPr>
        </p:nvSpPr>
        <p:spPr>
          <a:xfrm>
            <a:off x="573360" y="3287303"/>
            <a:ext cx="8318156" cy="604800"/>
          </a:xfrm>
          <a:prstGeom prst="rect">
            <a:avLst/>
          </a:prstGeom>
        </p:spPr>
        <p:txBody>
          <a:bodyPr/>
          <a:lstStyle>
            <a:lvl1pPr marL="9525" indent="0">
              <a:lnSpc>
                <a:spcPct val="100000"/>
              </a:lnSpc>
              <a:buNone/>
              <a:tabLst/>
              <a:defRPr sz="35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Hier steht ein Titel</a:t>
            </a:r>
          </a:p>
        </p:txBody>
      </p:sp>
      <p:sp>
        <p:nvSpPr>
          <p:cNvPr id="17" name="Textplatzhalter 12">
            <a:extLst>
              <a:ext uri="{FF2B5EF4-FFF2-40B4-BE49-F238E27FC236}">
                <a16:creationId xmlns:a16="http://schemas.microsoft.com/office/drawing/2014/main" id="{E45DFBD4-40DD-4D72-AC19-663BD9C2EC13}"/>
              </a:ext>
            </a:extLst>
          </p:cNvPr>
          <p:cNvSpPr>
            <a:spLocks noGrp="1"/>
          </p:cNvSpPr>
          <p:nvPr>
            <p:ph type="body" sz="quarter" idx="17" hasCustomPrompt="1"/>
          </p:nvPr>
        </p:nvSpPr>
        <p:spPr>
          <a:xfrm>
            <a:off x="573360" y="3892103"/>
            <a:ext cx="8318156" cy="604800"/>
          </a:xfrm>
          <a:prstGeom prst="rect">
            <a:avLst/>
          </a:prstGeom>
        </p:spPr>
        <p:txBody>
          <a:bodyPr>
            <a:normAutofit/>
          </a:bodyPr>
          <a:lstStyle>
            <a:lvl1pPr marL="9525" indent="0">
              <a:lnSpc>
                <a:spcPct val="100000"/>
              </a:lnSpc>
              <a:buNone/>
              <a:tabLst/>
              <a:defRPr sz="2400" b="0" i="0">
                <a:solidFill>
                  <a:schemeClr val="bg1"/>
                </a:solidFill>
                <a:latin typeface="Akkurat Helsana Light" panose="020B0404020101020102" pitchFamily="34" charset="0"/>
                <a:cs typeface="Akkurat Helsana Light" panose="020B0404020101020102" pitchFamily="34" charset="0"/>
              </a:defRPr>
            </a:lvl1pPr>
          </a:lstStyle>
          <a:p>
            <a:pPr lvl="0"/>
            <a:r>
              <a:rPr lang="de-DE"/>
              <a:t>Hier steht ein Untertitel</a:t>
            </a:r>
            <a:endParaRPr lang="de-DE" dirty="0"/>
          </a:p>
        </p:txBody>
      </p:sp>
    </p:spTree>
    <p:extLst>
      <p:ext uri="{BB962C8B-B14F-4D97-AF65-F5344CB8AC3E}">
        <p14:creationId xmlns:p14="http://schemas.microsoft.com/office/powerpoint/2010/main" val="1309376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folie">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20" name="Textplatzhalter 12">
            <a:extLst>
              <a:ext uri="{FF2B5EF4-FFF2-40B4-BE49-F238E27FC236}">
                <a16:creationId xmlns:a16="http://schemas.microsoft.com/office/drawing/2014/main" id="{EC82A227-0A8B-9246-92FB-811D432EDFA2}"/>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25" name="Textplatzhalter 12">
            <a:extLst>
              <a:ext uri="{FF2B5EF4-FFF2-40B4-BE49-F238E27FC236}">
                <a16:creationId xmlns:a16="http://schemas.microsoft.com/office/drawing/2014/main" id="{86476FFA-F14A-6147-ADE3-D2A448DE0730}"/>
              </a:ext>
            </a:extLst>
          </p:cNvPr>
          <p:cNvSpPr>
            <a:spLocks noGrp="1"/>
          </p:cNvSpPr>
          <p:nvPr>
            <p:ph type="body" sz="quarter" idx="13" hasCustomPrompt="1"/>
          </p:nvPr>
        </p:nvSpPr>
        <p:spPr>
          <a:xfrm>
            <a:off x="553780" y="1093694"/>
            <a:ext cx="8046361" cy="3679511"/>
          </a:xfrm>
          <a:prstGeom prst="rect">
            <a:avLst/>
          </a:prstGeom>
        </p:spPr>
        <p:txBody>
          <a:bodyPr/>
          <a:lstStyle>
            <a:lvl1pPr marL="0" indent="0">
              <a:lnSpc>
                <a:spcPct val="100000"/>
              </a:lnSpc>
              <a:spcBef>
                <a:spcPts val="400"/>
              </a:spcBef>
              <a:buFont typeface="Symbol" pitchFamily="2" charset="2"/>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9" name="Textplatzhalter 12">
            <a:extLst>
              <a:ext uri="{FF2B5EF4-FFF2-40B4-BE49-F238E27FC236}">
                <a16:creationId xmlns:a16="http://schemas.microsoft.com/office/drawing/2014/main" id="{6AE9C17A-C7D5-48C0-9318-5345E853AD94}"/>
              </a:ext>
            </a:extLst>
          </p:cNvPr>
          <p:cNvSpPr>
            <a:spLocks noGrp="1"/>
          </p:cNvSpPr>
          <p:nvPr>
            <p:ph type="body" sz="quarter" idx="17" hasCustomPrompt="1"/>
          </p:nvPr>
        </p:nvSpPr>
        <p:spPr>
          <a:xfrm>
            <a:off x="553780" y="614180"/>
            <a:ext cx="8036440" cy="414492"/>
          </a:xfrm>
          <a:prstGeom prst="rect">
            <a:avLst/>
          </a:prstGeom>
        </p:spPr>
        <p:txBody>
          <a:bodyPr/>
          <a:lstStyle>
            <a:lvl1pPr marL="9525" indent="0">
              <a:lnSpc>
                <a:spcPct val="100000"/>
              </a:lnSpc>
              <a:buNone/>
              <a:tabLst/>
              <a:defRPr sz="2400" b="0" i="0">
                <a:solidFill>
                  <a:srgbClr val="9A0941"/>
                </a:solidFill>
                <a:latin typeface="Akkurat Helsana Light" panose="020B0404020101020102" pitchFamily="34" charset="0"/>
                <a:cs typeface="Akkurat Helsana Light" panose="020B0404020101020102" pitchFamily="34" charset="0"/>
              </a:defRPr>
            </a:lvl1pPr>
          </a:lstStyle>
          <a:p>
            <a:pPr lvl="0"/>
            <a:r>
              <a:rPr lang="de-DE" dirty="0"/>
              <a:t>Hier steht ein Untertitel</a:t>
            </a:r>
          </a:p>
        </p:txBody>
      </p:sp>
      <p:sp>
        <p:nvSpPr>
          <p:cNvPr id="8" name="Foliennummernplatzhalter 3">
            <a:extLst>
              <a:ext uri="{FF2B5EF4-FFF2-40B4-BE49-F238E27FC236}">
                <a16:creationId xmlns:a16="http://schemas.microsoft.com/office/drawing/2014/main" id="{4CC79747-6BE5-4FA4-BE4C-53BE9D814901}"/>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1DCAD4F7-7BC0-4265-A685-5A0015AB789A}"/>
              </a:ext>
            </a:extLst>
          </p:cNvPr>
          <p:cNvSpPr>
            <a:spLocks noGrp="1"/>
          </p:cNvSpPr>
          <p:nvPr>
            <p:ph type="ftr" sz="quarter" idx="18"/>
          </p:nvPr>
        </p:nvSpPr>
        <p:spPr/>
        <p:txBody>
          <a:bodyPr/>
          <a:lstStyle>
            <a:lvl1pPr>
              <a:defRPr/>
            </a:lvl1pPr>
          </a:lstStyle>
          <a:p>
            <a:r>
              <a:rPr lang="de-CH" dirty="0"/>
              <a:t>SENSIBEL</a:t>
            </a:r>
          </a:p>
        </p:txBody>
      </p:sp>
    </p:spTree>
    <p:extLst>
      <p:ext uri="{BB962C8B-B14F-4D97-AF65-F5344CB8AC3E}">
        <p14:creationId xmlns:p14="http://schemas.microsoft.com/office/powerpoint/2010/main" val="948658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ufzählun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6" name="Textplatzhalter 12">
            <a:extLst>
              <a:ext uri="{FF2B5EF4-FFF2-40B4-BE49-F238E27FC236}">
                <a16:creationId xmlns:a16="http://schemas.microsoft.com/office/drawing/2014/main" id="{0BC2CDAE-68CF-47F5-8574-05F3D3389D65}"/>
              </a:ext>
            </a:extLst>
          </p:cNvPr>
          <p:cNvSpPr>
            <a:spLocks noGrp="1"/>
          </p:cNvSpPr>
          <p:nvPr>
            <p:ph type="body" sz="quarter" idx="13" hasCustomPrompt="1"/>
          </p:nvPr>
        </p:nvSpPr>
        <p:spPr>
          <a:xfrm>
            <a:off x="553779" y="1087718"/>
            <a:ext cx="8046361" cy="3685488"/>
          </a:xfrm>
          <a:prstGeom prst="rect">
            <a:avLst/>
          </a:prstGeom>
        </p:spPr>
        <p:txBody>
          <a:bodyPr/>
          <a:lstStyle>
            <a:lvl1pPr marL="285750" indent="-285750">
              <a:lnSpc>
                <a:spcPts val="1800"/>
              </a:lnSpc>
              <a:buClr>
                <a:srgbClr val="9A0941"/>
              </a:buClr>
              <a:buFont typeface="Symbol" pitchFamily="2" charset="2"/>
              <a:buChar char="-"/>
              <a:tabLst/>
              <a:defRPr sz="1400" b="0" i="0">
                <a:solidFill>
                  <a:schemeClr val="tx1"/>
                </a:solidFill>
                <a:latin typeface="Akkurat Helsana Light" panose="020B0404020101020102" pitchFamily="34" charset="0"/>
                <a:cs typeface="Akkurat Helsana Light" panose="020B0404020101020102" pitchFamily="34" charset="0"/>
              </a:defRPr>
            </a:lvl1pPr>
          </a:lstStyle>
          <a:p>
            <a:pPr marL="285750" indent="-285750">
              <a:lnSpc>
                <a:spcPts val="1800"/>
              </a:lnSpc>
              <a:buClr>
                <a:srgbClr val="9A0941"/>
              </a:buClr>
              <a:buFont typeface="Symbol" pitchFamily="2" charset="2"/>
              <a:buChar char="-"/>
            </a:pPr>
            <a:r>
              <a:rPr lang="de-CH" sz="1400" dirty="0">
                <a:latin typeface="Akkurat Helsana Light" panose="020B0404020101020102" pitchFamily="34" charset="0"/>
                <a:cs typeface="Akkurat Helsana Light" panose="020B0404020101020102" pitchFamily="34" charset="0"/>
              </a:rPr>
              <a:t>Punkt 1</a:t>
            </a:r>
          </a:p>
          <a:p>
            <a:pPr marL="285750" indent="-285750">
              <a:lnSpc>
                <a:spcPts val="1800"/>
              </a:lnSpc>
              <a:buClr>
                <a:srgbClr val="9A0941"/>
              </a:buClr>
              <a:buFont typeface="Symbol" pitchFamily="2" charset="2"/>
              <a:buChar char="-"/>
            </a:pPr>
            <a:r>
              <a:rPr lang="de-CH" sz="1400" dirty="0">
                <a:latin typeface="Akkurat Helsana Light" panose="020B0404020101020102" pitchFamily="34" charset="0"/>
                <a:cs typeface="Akkurat Helsana Light" panose="020B0404020101020102" pitchFamily="34" charset="0"/>
              </a:rPr>
              <a:t>Punkt 2</a:t>
            </a:r>
          </a:p>
        </p:txBody>
      </p:sp>
      <p:sp>
        <p:nvSpPr>
          <p:cNvPr id="7" name="Textfeld 6">
            <a:extLst>
              <a:ext uri="{FF2B5EF4-FFF2-40B4-BE49-F238E27FC236}">
                <a16:creationId xmlns:a16="http://schemas.microsoft.com/office/drawing/2014/main" id="{0E49BC0D-C5A4-4EE4-B5B7-BC45028A39A1}"/>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8" name="Textplatzhalter 12">
            <a:extLst>
              <a:ext uri="{FF2B5EF4-FFF2-40B4-BE49-F238E27FC236}">
                <a16:creationId xmlns:a16="http://schemas.microsoft.com/office/drawing/2014/main" id="{F179AD3D-7C59-4663-8B85-7EF9B996E2B9}"/>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9" name="Textplatzhalter 12">
            <a:extLst>
              <a:ext uri="{FF2B5EF4-FFF2-40B4-BE49-F238E27FC236}">
                <a16:creationId xmlns:a16="http://schemas.microsoft.com/office/drawing/2014/main" id="{0E954CA8-46E2-4050-8680-006BBDCDA46B}"/>
              </a:ext>
            </a:extLst>
          </p:cNvPr>
          <p:cNvSpPr>
            <a:spLocks noGrp="1"/>
          </p:cNvSpPr>
          <p:nvPr>
            <p:ph type="body" sz="quarter" idx="17" hasCustomPrompt="1"/>
          </p:nvPr>
        </p:nvSpPr>
        <p:spPr>
          <a:xfrm>
            <a:off x="553780" y="614180"/>
            <a:ext cx="8036440" cy="414492"/>
          </a:xfrm>
          <a:prstGeom prst="rect">
            <a:avLst/>
          </a:prstGeom>
        </p:spPr>
        <p:txBody>
          <a:bodyPr/>
          <a:lstStyle>
            <a:lvl1pPr marL="9525" indent="0">
              <a:lnSpc>
                <a:spcPct val="100000"/>
              </a:lnSpc>
              <a:buNone/>
              <a:tabLst/>
              <a:defRPr sz="2400" b="0" i="0">
                <a:solidFill>
                  <a:srgbClr val="9A0941"/>
                </a:solidFill>
                <a:latin typeface="Akkurat Helsana Light" panose="020B0404020101020102" pitchFamily="34" charset="0"/>
                <a:cs typeface="Akkurat Helsana Light" panose="020B0404020101020102" pitchFamily="34" charset="0"/>
              </a:defRPr>
            </a:lvl1pPr>
          </a:lstStyle>
          <a:p>
            <a:pPr lvl="0"/>
            <a:r>
              <a:rPr lang="de-DE" dirty="0"/>
              <a:t>Hier steht ein Untertitel</a:t>
            </a:r>
          </a:p>
        </p:txBody>
      </p:sp>
      <p:sp>
        <p:nvSpPr>
          <p:cNvPr id="10" name="Foliennummernplatzhalter 3">
            <a:extLst>
              <a:ext uri="{FF2B5EF4-FFF2-40B4-BE49-F238E27FC236}">
                <a16:creationId xmlns:a16="http://schemas.microsoft.com/office/drawing/2014/main" id="{F6F6F7B6-6133-43F9-AE67-691743579CF8}"/>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B0A18616-C260-45EE-9141-09D42816E1C2}"/>
              </a:ext>
            </a:extLst>
          </p:cNvPr>
          <p:cNvSpPr>
            <a:spLocks noGrp="1"/>
          </p:cNvSpPr>
          <p:nvPr>
            <p:ph type="ftr" sz="quarter" idx="18"/>
          </p:nvPr>
        </p:nvSpPr>
        <p:spPr/>
        <p:txBody>
          <a:bodyPr/>
          <a:lstStyle/>
          <a:p>
            <a:r>
              <a:rPr lang="de-CH" dirty="0"/>
              <a:t>SENSIBEL</a:t>
            </a:r>
          </a:p>
        </p:txBody>
      </p:sp>
    </p:spTree>
    <p:extLst>
      <p:ext uri="{BB962C8B-B14F-4D97-AF65-F5344CB8AC3E}">
        <p14:creationId xmlns:p14="http://schemas.microsoft.com/office/powerpoint/2010/main" val="4064636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ld und Titel">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42C9C4D2-5A5C-D246-B68B-36902BDFB5E9}"/>
              </a:ext>
            </a:extLst>
          </p:cNvPr>
          <p:cNvSpPr/>
          <p:nvPr/>
        </p:nvSpPr>
        <p:spPr bwMode="gray">
          <a:xfrm>
            <a:off x="328857" y="295550"/>
            <a:ext cx="5123005" cy="4546079"/>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12" name="Textplatzhalter 12">
            <a:extLst>
              <a:ext uri="{FF2B5EF4-FFF2-40B4-BE49-F238E27FC236}">
                <a16:creationId xmlns:a16="http://schemas.microsoft.com/office/drawing/2014/main" id="{D909B612-8583-9845-953A-E399B447B8A4}"/>
              </a:ext>
            </a:extLst>
          </p:cNvPr>
          <p:cNvSpPr>
            <a:spLocks noGrp="1"/>
          </p:cNvSpPr>
          <p:nvPr>
            <p:ph type="body" sz="quarter" idx="10" hasCustomPrompt="1"/>
          </p:nvPr>
        </p:nvSpPr>
        <p:spPr>
          <a:xfrm>
            <a:off x="573361" y="563402"/>
            <a:ext cx="4337700" cy="1699151"/>
          </a:xfrm>
          <a:prstGeom prst="rect">
            <a:avLst/>
          </a:prstGeom>
        </p:spPr>
        <p:txBody>
          <a:bodyPr/>
          <a:lstStyle>
            <a:lvl1pPr marL="9525" indent="0">
              <a:lnSpc>
                <a:spcPct val="100000"/>
              </a:lnSpc>
              <a:buNone/>
              <a:tabLst/>
              <a:defRPr sz="35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Hier steht ein</a:t>
            </a:r>
            <a:br>
              <a:rPr lang="de-DE" dirty="0"/>
            </a:br>
            <a:r>
              <a:rPr lang="de-DE" dirty="0"/>
              <a:t>Titel</a:t>
            </a:r>
          </a:p>
        </p:txBody>
      </p:sp>
      <p:sp>
        <p:nvSpPr>
          <p:cNvPr id="17" name="Bildplatzhalter 16">
            <a:extLst>
              <a:ext uri="{FF2B5EF4-FFF2-40B4-BE49-F238E27FC236}">
                <a16:creationId xmlns:a16="http://schemas.microsoft.com/office/drawing/2014/main" id="{72E24D6E-602D-4C4C-AE30-E34BC6E12FD5}"/>
              </a:ext>
            </a:extLst>
          </p:cNvPr>
          <p:cNvSpPr>
            <a:spLocks noGrp="1"/>
          </p:cNvSpPr>
          <p:nvPr>
            <p:ph type="pic" sz="quarter" idx="12"/>
          </p:nvPr>
        </p:nvSpPr>
        <p:spPr>
          <a:xfrm>
            <a:off x="5451862" y="295550"/>
            <a:ext cx="3363913" cy="4546079"/>
          </a:xfrm>
          <a:prstGeom prst="rect">
            <a:avLst/>
          </a:prstGeom>
        </p:spPr>
        <p:txBody>
          <a:bodyPr/>
          <a:lstStyle/>
          <a:p>
            <a:r>
              <a:rPr lang="de-DE"/>
              <a:t>Bild durch Klicken auf Symbol hinzufügen</a:t>
            </a:r>
            <a:endParaRPr lang="de-DE" dirty="0"/>
          </a:p>
        </p:txBody>
      </p:sp>
      <p:sp>
        <p:nvSpPr>
          <p:cNvPr id="9" name="Foliennummernplatzhalter 3">
            <a:extLst>
              <a:ext uri="{FF2B5EF4-FFF2-40B4-BE49-F238E27FC236}">
                <a16:creationId xmlns:a16="http://schemas.microsoft.com/office/drawing/2014/main" id="{CE3F1502-B95F-4D1F-8167-439ED4DE5A66}"/>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B7DA0612-26E1-4124-9174-935453910CF5}"/>
              </a:ext>
            </a:extLst>
          </p:cNvPr>
          <p:cNvSpPr>
            <a:spLocks noGrp="1"/>
          </p:cNvSpPr>
          <p:nvPr>
            <p:ph type="ftr" sz="quarter" idx="13"/>
          </p:nvPr>
        </p:nvSpPr>
        <p:spPr/>
        <p:txBody>
          <a:bodyPr/>
          <a:lstStyle/>
          <a:p>
            <a:r>
              <a:rPr lang="de-CH"/>
              <a:t>Sensibel</a:t>
            </a:r>
            <a:endParaRPr lang="de-CH" dirty="0"/>
          </a:p>
        </p:txBody>
      </p:sp>
    </p:spTree>
    <p:extLst>
      <p:ext uri="{BB962C8B-B14F-4D97-AF65-F5344CB8AC3E}">
        <p14:creationId xmlns:p14="http://schemas.microsoft.com/office/powerpoint/2010/main" val="1524109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am">
    <p:spTree>
      <p:nvGrpSpPr>
        <p:cNvPr id="1" name=""/>
        <p:cNvGrpSpPr/>
        <p:nvPr/>
      </p:nvGrpSpPr>
      <p:grpSpPr>
        <a:xfrm>
          <a:off x="0" y="0"/>
          <a:ext cx="0" cy="0"/>
          <a:chOff x="0" y="0"/>
          <a:chExt cx="0" cy="0"/>
        </a:xfrm>
      </p:grpSpPr>
      <p:cxnSp>
        <p:nvCxnSpPr>
          <p:cNvPr id="8" name="Gerader Verbinder 24">
            <a:extLst>
              <a:ext uri="{FF2B5EF4-FFF2-40B4-BE49-F238E27FC236}">
                <a16:creationId xmlns:a16="http://schemas.microsoft.com/office/drawing/2014/main" id="{6E290B3B-33CA-2243-9F82-435C30226849}"/>
              </a:ext>
            </a:extLst>
          </p:cNvPr>
          <p:cNvCxnSpPr>
            <a:cxnSpLocks/>
          </p:cNvCxnSpPr>
          <p:nvPr/>
        </p:nvCxnSpPr>
        <p:spPr bwMode="auto">
          <a:xfrm>
            <a:off x="2264000" y="5025478"/>
            <a:ext cx="0"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grpSp>
        <p:nvGrpSpPr>
          <p:cNvPr id="10" name="Gruppieren 9">
            <a:extLst>
              <a:ext uri="{FF2B5EF4-FFF2-40B4-BE49-F238E27FC236}">
                <a16:creationId xmlns:a16="http://schemas.microsoft.com/office/drawing/2014/main" id="{79171509-6AEC-3D41-888D-4D2D02E63380}"/>
              </a:ext>
            </a:extLst>
          </p:cNvPr>
          <p:cNvGrpSpPr/>
          <p:nvPr/>
        </p:nvGrpSpPr>
        <p:grpSpPr>
          <a:xfrm>
            <a:off x="1945426" y="2036515"/>
            <a:ext cx="2452520" cy="2089762"/>
            <a:chOff x="1945426" y="2237989"/>
            <a:chExt cx="2452520" cy="2089762"/>
          </a:xfrm>
        </p:grpSpPr>
        <p:sp>
          <p:nvSpPr>
            <p:cNvPr id="11" name="Rechteck 10">
              <a:extLst>
                <a:ext uri="{FF2B5EF4-FFF2-40B4-BE49-F238E27FC236}">
                  <a16:creationId xmlns:a16="http://schemas.microsoft.com/office/drawing/2014/main" id="{9497A78E-5EB0-4B41-8AF1-C5AA2CC83E62}"/>
                </a:ext>
              </a:extLst>
            </p:cNvPr>
            <p:cNvSpPr/>
            <p:nvPr/>
          </p:nvSpPr>
          <p:spPr bwMode="gray">
            <a:xfrm>
              <a:off x="1945426" y="2237990"/>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15" name="Rechteck 14">
              <a:extLst>
                <a:ext uri="{FF2B5EF4-FFF2-40B4-BE49-F238E27FC236}">
                  <a16:creationId xmlns:a16="http://schemas.microsoft.com/office/drawing/2014/main" id="{C0FA967A-B891-DB4E-A315-3DBE0677FA44}"/>
                </a:ext>
              </a:extLst>
            </p:cNvPr>
            <p:cNvSpPr/>
            <p:nvPr/>
          </p:nvSpPr>
          <p:spPr bwMode="gray">
            <a:xfrm>
              <a:off x="3212423" y="2237989"/>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grpSp>
      <p:grpSp>
        <p:nvGrpSpPr>
          <p:cNvPr id="18" name="Gruppieren 17">
            <a:extLst>
              <a:ext uri="{FF2B5EF4-FFF2-40B4-BE49-F238E27FC236}">
                <a16:creationId xmlns:a16="http://schemas.microsoft.com/office/drawing/2014/main" id="{22FFD285-ED22-5B44-B29A-475DCDD9F94A}"/>
              </a:ext>
            </a:extLst>
          </p:cNvPr>
          <p:cNvGrpSpPr/>
          <p:nvPr/>
        </p:nvGrpSpPr>
        <p:grpSpPr>
          <a:xfrm>
            <a:off x="4588953" y="2036514"/>
            <a:ext cx="3755284" cy="2089762"/>
            <a:chOff x="4588953" y="2237988"/>
            <a:chExt cx="3755284" cy="2089762"/>
          </a:xfrm>
        </p:grpSpPr>
        <p:sp>
          <p:nvSpPr>
            <p:cNvPr id="20" name="Rechteck 19">
              <a:extLst>
                <a:ext uri="{FF2B5EF4-FFF2-40B4-BE49-F238E27FC236}">
                  <a16:creationId xmlns:a16="http://schemas.microsoft.com/office/drawing/2014/main" id="{A5DCB36C-2AC8-A24A-8842-58428A7EF211}"/>
                </a:ext>
              </a:extLst>
            </p:cNvPr>
            <p:cNvSpPr/>
            <p:nvPr/>
          </p:nvSpPr>
          <p:spPr bwMode="gray">
            <a:xfrm>
              <a:off x="4588953" y="2237989"/>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23" name="Rechteck 22">
              <a:extLst>
                <a:ext uri="{FF2B5EF4-FFF2-40B4-BE49-F238E27FC236}">
                  <a16:creationId xmlns:a16="http://schemas.microsoft.com/office/drawing/2014/main" id="{F052E392-23F4-F143-A1EA-ECF9EEE83C03}"/>
                </a:ext>
              </a:extLst>
            </p:cNvPr>
            <p:cNvSpPr/>
            <p:nvPr/>
          </p:nvSpPr>
          <p:spPr bwMode="gray">
            <a:xfrm>
              <a:off x="5873810" y="2237988"/>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26" name="Rechteck 25">
              <a:extLst>
                <a:ext uri="{FF2B5EF4-FFF2-40B4-BE49-F238E27FC236}">
                  <a16:creationId xmlns:a16="http://schemas.microsoft.com/office/drawing/2014/main" id="{E22859E2-1BB6-B740-8064-2FE544129068}"/>
                </a:ext>
              </a:extLst>
            </p:cNvPr>
            <p:cNvSpPr/>
            <p:nvPr/>
          </p:nvSpPr>
          <p:spPr bwMode="gray">
            <a:xfrm>
              <a:off x="7158714" y="2237988"/>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28" name="Rechteck 27">
              <a:extLst>
                <a:ext uri="{FF2B5EF4-FFF2-40B4-BE49-F238E27FC236}">
                  <a16:creationId xmlns:a16="http://schemas.microsoft.com/office/drawing/2014/main" id="{46A51BE1-F572-674C-9CA9-2B531BCC669A}"/>
                </a:ext>
              </a:extLst>
            </p:cNvPr>
            <p:cNvSpPr/>
            <p:nvPr/>
          </p:nvSpPr>
          <p:spPr bwMode="gray">
            <a:xfrm>
              <a:off x="7259035" y="2328332"/>
              <a:ext cx="824458" cy="829403"/>
            </a:xfrm>
            <a:prstGeom prst="rect">
              <a:avLst/>
            </a:prstGeom>
            <a:solidFill>
              <a:schemeClr val="bg1">
                <a:lumMod val="85000"/>
              </a:scheme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grpSp>
      <p:sp>
        <p:nvSpPr>
          <p:cNvPr id="30" name="Rechteck 29">
            <a:extLst>
              <a:ext uri="{FF2B5EF4-FFF2-40B4-BE49-F238E27FC236}">
                <a16:creationId xmlns:a16="http://schemas.microsoft.com/office/drawing/2014/main" id="{ABCA1364-FE9A-9F49-BA14-9FFE8D898A31}"/>
              </a:ext>
            </a:extLst>
          </p:cNvPr>
          <p:cNvSpPr/>
          <p:nvPr/>
        </p:nvSpPr>
        <p:spPr bwMode="gray">
          <a:xfrm>
            <a:off x="579954" y="2021060"/>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36" name="Textplatzhalter 12">
            <a:extLst>
              <a:ext uri="{FF2B5EF4-FFF2-40B4-BE49-F238E27FC236}">
                <a16:creationId xmlns:a16="http://schemas.microsoft.com/office/drawing/2014/main" id="{AA2A9034-0B57-1348-995D-76F04A260483}"/>
              </a:ext>
            </a:extLst>
          </p:cNvPr>
          <p:cNvSpPr>
            <a:spLocks noGrp="1"/>
          </p:cNvSpPr>
          <p:nvPr>
            <p:ph type="body" sz="quarter" idx="13" hasCustomPrompt="1"/>
          </p:nvPr>
        </p:nvSpPr>
        <p:spPr>
          <a:xfrm>
            <a:off x="1844842" y="1710175"/>
            <a:ext cx="1419347" cy="249407"/>
          </a:xfrm>
          <a:prstGeom prst="rect">
            <a:avLst/>
          </a:prstGeom>
        </p:spPr>
        <p:txBody>
          <a:bodyPr/>
          <a:lstStyle>
            <a:lvl1pPr marL="9525" indent="0" algn="l">
              <a:lnSpc>
                <a:spcPct val="100000"/>
              </a:lnSpc>
              <a:buNone/>
              <a:tabLst/>
              <a:defRPr sz="10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Standort</a:t>
            </a:r>
          </a:p>
        </p:txBody>
      </p:sp>
      <p:sp>
        <p:nvSpPr>
          <p:cNvPr id="37" name="Textplatzhalter 12">
            <a:extLst>
              <a:ext uri="{FF2B5EF4-FFF2-40B4-BE49-F238E27FC236}">
                <a16:creationId xmlns:a16="http://schemas.microsoft.com/office/drawing/2014/main" id="{74163C14-4289-324C-8E3C-21F284F8390C}"/>
              </a:ext>
            </a:extLst>
          </p:cNvPr>
          <p:cNvSpPr>
            <a:spLocks noGrp="1"/>
          </p:cNvSpPr>
          <p:nvPr>
            <p:ph type="body" sz="quarter" idx="14" hasCustomPrompt="1"/>
          </p:nvPr>
        </p:nvSpPr>
        <p:spPr>
          <a:xfrm>
            <a:off x="4504010" y="1697947"/>
            <a:ext cx="1419347" cy="249407"/>
          </a:xfrm>
          <a:prstGeom prst="rect">
            <a:avLst/>
          </a:prstGeom>
        </p:spPr>
        <p:txBody>
          <a:bodyPr/>
          <a:lstStyle>
            <a:lvl1pPr marL="9525" indent="0" algn="l">
              <a:lnSpc>
                <a:spcPct val="100000"/>
              </a:lnSpc>
              <a:buNone/>
              <a:tabLst/>
              <a:defRPr sz="10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Standort</a:t>
            </a:r>
          </a:p>
        </p:txBody>
      </p:sp>
      <p:sp>
        <p:nvSpPr>
          <p:cNvPr id="38" name="Textplatzhalter 12">
            <a:extLst>
              <a:ext uri="{FF2B5EF4-FFF2-40B4-BE49-F238E27FC236}">
                <a16:creationId xmlns:a16="http://schemas.microsoft.com/office/drawing/2014/main" id="{6B962F54-0E55-2D41-9E0A-928347E89C0B}"/>
              </a:ext>
            </a:extLst>
          </p:cNvPr>
          <p:cNvSpPr>
            <a:spLocks noGrp="1"/>
          </p:cNvSpPr>
          <p:nvPr>
            <p:ph type="body" sz="quarter" idx="15" hasCustomPrompt="1"/>
          </p:nvPr>
        </p:nvSpPr>
        <p:spPr>
          <a:xfrm>
            <a:off x="581184" y="3064005"/>
            <a:ext cx="1190885" cy="171166"/>
          </a:xfrm>
          <a:prstGeom prst="rect">
            <a:avLst/>
          </a:prstGeom>
        </p:spPr>
        <p:txBody>
          <a:bodyPr/>
          <a:lstStyle>
            <a:lvl1pPr marL="9525" indent="0" algn="l">
              <a:lnSpc>
                <a:spcPct val="100000"/>
              </a:lnSpc>
              <a:buNone/>
              <a:tabLst/>
              <a:defRPr sz="800" b="1" i="0">
                <a:solidFill>
                  <a:srgbClr val="9A0941"/>
                </a:solidFill>
                <a:latin typeface="Akkurat Helsana" panose="020B0504020101020102" pitchFamily="34" charset="0"/>
                <a:cs typeface="Akkurat Helsana" panose="020B0504020101020102" pitchFamily="34" charset="0"/>
              </a:defRPr>
            </a:lvl1pPr>
          </a:lstStyle>
          <a:p>
            <a:pPr lvl="0"/>
            <a:r>
              <a:rPr lang="de-DE" dirty="0"/>
              <a:t>Name Vorname</a:t>
            </a:r>
          </a:p>
        </p:txBody>
      </p:sp>
      <p:sp>
        <p:nvSpPr>
          <p:cNvPr id="39" name="Textplatzhalter 12">
            <a:extLst>
              <a:ext uri="{FF2B5EF4-FFF2-40B4-BE49-F238E27FC236}">
                <a16:creationId xmlns:a16="http://schemas.microsoft.com/office/drawing/2014/main" id="{4668D671-4F93-474A-B2F2-15830BBF8302}"/>
              </a:ext>
            </a:extLst>
          </p:cNvPr>
          <p:cNvSpPr>
            <a:spLocks noGrp="1"/>
          </p:cNvSpPr>
          <p:nvPr>
            <p:ph type="body" sz="quarter" idx="16" hasCustomPrompt="1"/>
          </p:nvPr>
        </p:nvSpPr>
        <p:spPr>
          <a:xfrm>
            <a:off x="579954" y="3188054"/>
            <a:ext cx="1198978" cy="571145"/>
          </a:xfrm>
          <a:prstGeom prst="rect">
            <a:avLst/>
          </a:prstGeom>
        </p:spPr>
        <p:txBody>
          <a:bodyPr/>
          <a:lstStyle>
            <a:lvl1pPr marL="9525" indent="0" algn="l">
              <a:lnSpc>
                <a:spcPct val="100000"/>
              </a:lnSpc>
              <a:buNone/>
              <a:tabLst/>
              <a:defRPr sz="8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Funktion</a:t>
            </a:r>
            <a:br>
              <a:rPr lang="de-DE" dirty="0"/>
            </a:br>
            <a:r>
              <a:rPr lang="de-DE" dirty="0"/>
              <a:t>Funktion</a:t>
            </a:r>
            <a:br>
              <a:rPr lang="de-DE" dirty="0"/>
            </a:br>
            <a:r>
              <a:rPr lang="de-DE" dirty="0"/>
              <a:t>Tel:</a:t>
            </a:r>
            <a:br>
              <a:rPr lang="de-DE" dirty="0"/>
            </a:br>
            <a:r>
              <a:rPr lang="de-DE" dirty="0"/>
              <a:t>Mail</a:t>
            </a:r>
          </a:p>
        </p:txBody>
      </p:sp>
      <p:sp>
        <p:nvSpPr>
          <p:cNvPr id="41" name="Textplatzhalter 12">
            <a:extLst>
              <a:ext uri="{FF2B5EF4-FFF2-40B4-BE49-F238E27FC236}">
                <a16:creationId xmlns:a16="http://schemas.microsoft.com/office/drawing/2014/main" id="{4659360D-58D8-D845-AC70-6D07F91D17F1}"/>
              </a:ext>
            </a:extLst>
          </p:cNvPr>
          <p:cNvSpPr>
            <a:spLocks noGrp="1"/>
          </p:cNvSpPr>
          <p:nvPr>
            <p:ph type="body" sz="quarter" idx="17" hasCustomPrompt="1"/>
          </p:nvPr>
        </p:nvSpPr>
        <p:spPr>
          <a:xfrm>
            <a:off x="1947126" y="3064005"/>
            <a:ext cx="1190885" cy="171166"/>
          </a:xfrm>
          <a:prstGeom prst="rect">
            <a:avLst/>
          </a:prstGeom>
        </p:spPr>
        <p:txBody>
          <a:bodyPr/>
          <a:lstStyle>
            <a:lvl1pPr marL="9525" indent="0" algn="l">
              <a:lnSpc>
                <a:spcPct val="100000"/>
              </a:lnSpc>
              <a:buNone/>
              <a:tabLst/>
              <a:defRPr sz="800" b="1" i="0">
                <a:solidFill>
                  <a:srgbClr val="9A0941"/>
                </a:solidFill>
                <a:latin typeface="Akkurat Helsana" panose="020B0504020101020102" pitchFamily="34" charset="0"/>
                <a:cs typeface="Akkurat Helsana" panose="020B0504020101020102" pitchFamily="34" charset="0"/>
              </a:defRPr>
            </a:lvl1pPr>
          </a:lstStyle>
          <a:p>
            <a:pPr lvl="0"/>
            <a:r>
              <a:rPr lang="de-DE" dirty="0"/>
              <a:t>Name Vorname</a:t>
            </a:r>
          </a:p>
        </p:txBody>
      </p:sp>
      <p:sp>
        <p:nvSpPr>
          <p:cNvPr id="42" name="Textplatzhalter 12">
            <a:extLst>
              <a:ext uri="{FF2B5EF4-FFF2-40B4-BE49-F238E27FC236}">
                <a16:creationId xmlns:a16="http://schemas.microsoft.com/office/drawing/2014/main" id="{2545F24E-9EC6-EE49-87FC-BB8B9CC380E7}"/>
              </a:ext>
            </a:extLst>
          </p:cNvPr>
          <p:cNvSpPr>
            <a:spLocks noGrp="1"/>
          </p:cNvSpPr>
          <p:nvPr>
            <p:ph type="body" sz="quarter" idx="18" hasCustomPrompt="1"/>
          </p:nvPr>
        </p:nvSpPr>
        <p:spPr>
          <a:xfrm>
            <a:off x="1945896" y="3188054"/>
            <a:ext cx="1198978" cy="571145"/>
          </a:xfrm>
          <a:prstGeom prst="rect">
            <a:avLst/>
          </a:prstGeom>
        </p:spPr>
        <p:txBody>
          <a:bodyPr/>
          <a:lstStyle>
            <a:lvl1pPr marL="9525" indent="0" algn="l">
              <a:lnSpc>
                <a:spcPct val="100000"/>
              </a:lnSpc>
              <a:buNone/>
              <a:tabLst/>
              <a:defRPr sz="8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Funktion</a:t>
            </a:r>
            <a:br>
              <a:rPr lang="de-DE" dirty="0"/>
            </a:br>
            <a:r>
              <a:rPr lang="de-DE" dirty="0"/>
              <a:t>Funktion</a:t>
            </a:r>
            <a:br>
              <a:rPr lang="de-DE" dirty="0"/>
            </a:br>
            <a:r>
              <a:rPr lang="de-DE" dirty="0"/>
              <a:t>Tel:</a:t>
            </a:r>
            <a:br>
              <a:rPr lang="de-DE" dirty="0"/>
            </a:br>
            <a:r>
              <a:rPr lang="de-DE" dirty="0"/>
              <a:t>Mail</a:t>
            </a:r>
          </a:p>
        </p:txBody>
      </p:sp>
      <p:sp>
        <p:nvSpPr>
          <p:cNvPr id="43" name="Textplatzhalter 12">
            <a:extLst>
              <a:ext uri="{FF2B5EF4-FFF2-40B4-BE49-F238E27FC236}">
                <a16:creationId xmlns:a16="http://schemas.microsoft.com/office/drawing/2014/main" id="{54623569-562C-C64F-AA7B-04DA723C64A0}"/>
              </a:ext>
            </a:extLst>
          </p:cNvPr>
          <p:cNvSpPr>
            <a:spLocks noGrp="1"/>
          </p:cNvSpPr>
          <p:nvPr>
            <p:ph type="body" sz="quarter" idx="19" hasCustomPrompt="1"/>
          </p:nvPr>
        </p:nvSpPr>
        <p:spPr>
          <a:xfrm>
            <a:off x="3220245" y="3059870"/>
            <a:ext cx="1190885" cy="171166"/>
          </a:xfrm>
          <a:prstGeom prst="rect">
            <a:avLst/>
          </a:prstGeom>
        </p:spPr>
        <p:txBody>
          <a:bodyPr/>
          <a:lstStyle>
            <a:lvl1pPr marL="9525" indent="0" algn="l">
              <a:lnSpc>
                <a:spcPct val="100000"/>
              </a:lnSpc>
              <a:buNone/>
              <a:tabLst/>
              <a:defRPr sz="800" b="1" i="0">
                <a:solidFill>
                  <a:srgbClr val="9A0941"/>
                </a:solidFill>
                <a:latin typeface="Akkurat Helsana" panose="020B0504020101020102" pitchFamily="34" charset="0"/>
                <a:cs typeface="Akkurat Helsana" panose="020B0504020101020102" pitchFamily="34" charset="0"/>
              </a:defRPr>
            </a:lvl1pPr>
          </a:lstStyle>
          <a:p>
            <a:pPr lvl="0"/>
            <a:r>
              <a:rPr lang="de-DE" dirty="0"/>
              <a:t>Name Vorname</a:t>
            </a:r>
          </a:p>
        </p:txBody>
      </p:sp>
      <p:sp>
        <p:nvSpPr>
          <p:cNvPr id="44" name="Textplatzhalter 12">
            <a:extLst>
              <a:ext uri="{FF2B5EF4-FFF2-40B4-BE49-F238E27FC236}">
                <a16:creationId xmlns:a16="http://schemas.microsoft.com/office/drawing/2014/main" id="{9F982057-A8DD-AD47-8F3E-2797FF9D61AA}"/>
              </a:ext>
            </a:extLst>
          </p:cNvPr>
          <p:cNvSpPr>
            <a:spLocks noGrp="1"/>
          </p:cNvSpPr>
          <p:nvPr>
            <p:ph type="body" sz="quarter" idx="20" hasCustomPrompt="1"/>
          </p:nvPr>
        </p:nvSpPr>
        <p:spPr>
          <a:xfrm>
            <a:off x="3219015" y="3183919"/>
            <a:ext cx="1198978" cy="571145"/>
          </a:xfrm>
          <a:prstGeom prst="rect">
            <a:avLst/>
          </a:prstGeom>
        </p:spPr>
        <p:txBody>
          <a:bodyPr/>
          <a:lstStyle>
            <a:lvl1pPr marL="9525" indent="0" algn="l">
              <a:lnSpc>
                <a:spcPct val="100000"/>
              </a:lnSpc>
              <a:buNone/>
              <a:tabLst/>
              <a:defRPr sz="8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Funktion</a:t>
            </a:r>
            <a:br>
              <a:rPr lang="de-DE" dirty="0"/>
            </a:br>
            <a:r>
              <a:rPr lang="de-DE" dirty="0"/>
              <a:t>Funktion</a:t>
            </a:r>
            <a:br>
              <a:rPr lang="de-DE" dirty="0"/>
            </a:br>
            <a:r>
              <a:rPr lang="de-DE" dirty="0"/>
              <a:t>Tel:</a:t>
            </a:r>
            <a:br>
              <a:rPr lang="de-DE" dirty="0"/>
            </a:br>
            <a:r>
              <a:rPr lang="de-DE" dirty="0"/>
              <a:t>Mail</a:t>
            </a:r>
          </a:p>
        </p:txBody>
      </p:sp>
      <p:sp>
        <p:nvSpPr>
          <p:cNvPr id="45" name="Textplatzhalter 12">
            <a:extLst>
              <a:ext uri="{FF2B5EF4-FFF2-40B4-BE49-F238E27FC236}">
                <a16:creationId xmlns:a16="http://schemas.microsoft.com/office/drawing/2014/main" id="{F2C8746C-7FC6-9C4D-B003-5AF9B6A281A8}"/>
              </a:ext>
            </a:extLst>
          </p:cNvPr>
          <p:cNvSpPr>
            <a:spLocks noGrp="1"/>
          </p:cNvSpPr>
          <p:nvPr>
            <p:ph type="body" sz="quarter" idx="21" hasCustomPrompt="1"/>
          </p:nvPr>
        </p:nvSpPr>
        <p:spPr>
          <a:xfrm>
            <a:off x="4586187" y="3059870"/>
            <a:ext cx="1190885" cy="171166"/>
          </a:xfrm>
          <a:prstGeom prst="rect">
            <a:avLst/>
          </a:prstGeom>
        </p:spPr>
        <p:txBody>
          <a:bodyPr/>
          <a:lstStyle>
            <a:lvl1pPr marL="9525" indent="0" algn="l">
              <a:lnSpc>
                <a:spcPct val="100000"/>
              </a:lnSpc>
              <a:buNone/>
              <a:tabLst/>
              <a:defRPr sz="800" b="1" i="0">
                <a:solidFill>
                  <a:srgbClr val="9A0941"/>
                </a:solidFill>
                <a:latin typeface="Akkurat Helsana" panose="020B0504020101020102" pitchFamily="34" charset="0"/>
                <a:cs typeface="Akkurat Helsana" panose="020B0504020101020102" pitchFamily="34" charset="0"/>
              </a:defRPr>
            </a:lvl1pPr>
          </a:lstStyle>
          <a:p>
            <a:pPr lvl="0"/>
            <a:r>
              <a:rPr lang="de-DE" dirty="0"/>
              <a:t>Name Vorname</a:t>
            </a:r>
          </a:p>
        </p:txBody>
      </p:sp>
      <p:sp>
        <p:nvSpPr>
          <p:cNvPr id="46" name="Textplatzhalter 12">
            <a:extLst>
              <a:ext uri="{FF2B5EF4-FFF2-40B4-BE49-F238E27FC236}">
                <a16:creationId xmlns:a16="http://schemas.microsoft.com/office/drawing/2014/main" id="{CFE65EDA-2613-D947-82D4-290F194C0593}"/>
              </a:ext>
            </a:extLst>
          </p:cNvPr>
          <p:cNvSpPr>
            <a:spLocks noGrp="1"/>
          </p:cNvSpPr>
          <p:nvPr>
            <p:ph type="body" sz="quarter" idx="22" hasCustomPrompt="1"/>
          </p:nvPr>
        </p:nvSpPr>
        <p:spPr>
          <a:xfrm>
            <a:off x="4584957" y="3183919"/>
            <a:ext cx="1198978" cy="571145"/>
          </a:xfrm>
          <a:prstGeom prst="rect">
            <a:avLst/>
          </a:prstGeom>
        </p:spPr>
        <p:txBody>
          <a:bodyPr/>
          <a:lstStyle>
            <a:lvl1pPr marL="9525" indent="0" algn="l">
              <a:lnSpc>
                <a:spcPct val="100000"/>
              </a:lnSpc>
              <a:buNone/>
              <a:tabLst/>
              <a:defRPr sz="8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Funktion</a:t>
            </a:r>
            <a:br>
              <a:rPr lang="de-DE" dirty="0"/>
            </a:br>
            <a:r>
              <a:rPr lang="de-DE" dirty="0"/>
              <a:t>Funktion</a:t>
            </a:r>
            <a:br>
              <a:rPr lang="de-DE" dirty="0"/>
            </a:br>
            <a:r>
              <a:rPr lang="de-DE" dirty="0"/>
              <a:t>Tel:</a:t>
            </a:r>
            <a:br>
              <a:rPr lang="de-DE" dirty="0"/>
            </a:br>
            <a:r>
              <a:rPr lang="de-DE" dirty="0"/>
              <a:t>Mail</a:t>
            </a:r>
          </a:p>
        </p:txBody>
      </p:sp>
      <p:sp>
        <p:nvSpPr>
          <p:cNvPr id="47" name="Textplatzhalter 12">
            <a:extLst>
              <a:ext uri="{FF2B5EF4-FFF2-40B4-BE49-F238E27FC236}">
                <a16:creationId xmlns:a16="http://schemas.microsoft.com/office/drawing/2014/main" id="{26342813-C2D6-9040-9F0B-3C52583DD2A5}"/>
              </a:ext>
            </a:extLst>
          </p:cNvPr>
          <p:cNvSpPr>
            <a:spLocks noGrp="1"/>
          </p:cNvSpPr>
          <p:nvPr>
            <p:ph type="body" sz="quarter" idx="23" hasCustomPrompt="1"/>
          </p:nvPr>
        </p:nvSpPr>
        <p:spPr>
          <a:xfrm>
            <a:off x="5881632" y="3059870"/>
            <a:ext cx="1190885" cy="171166"/>
          </a:xfrm>
          <a:prstGeom prst="rect">
            <a:avLst/>
          </a:prstGeom>
        </p:spPr>
        <p:txBody>
          <a:bodyPr/>
          <a:lstStyle>
            <a:lvl1pPr marL="9525" indent="0" algn="l">
              <a:lnSpc>
                <a:spcPct val="100000"/>
              </a:lnSpc>
              <a:buNone/>
              <a:tabLst/>
              <a:defRPr sz="800" b="1" i="0">
                <a:solidFill>
                  <a:srgbClr val="9A0941"/>
                </a:solidFill>
                <a:latin typeface="Akkurat Helsana" panose="020B0504020101020102" pitchFamily="34" charset="0"/>
                <a:cs typeface="Akkurat Helsana" panose="020B0504020101020102" pitchFamily="34" charset="0"/>
              </a:defRPr>
            </a:lvl1pPr>
          </a:lstStyle>
          <a:p>
            <a:pPr lvl="0"/>
            <a:r>
              <a:rPr lang="de-DE" dirty="0"/>
              <a:t>Name Vorname</a:t>
            </a:r>
          </a:p>
        </p:txBody>
      </p:sp>
      <p:sp>
        <p:nvSpPr>
          <p:cNvPr id="48" name="Textplatzhalter 12">
            <a:extLst>
              <a:ext uri="{FF2B5EF4-FFF2-40B4-BE49-F238E27FC236}">
                <a16:creationId xmlns:a16="http://schemas.microsoft.com/office/drawing/2014/main" id="{6D2FE97F-26EB-4F42-89D0-616A07F58437}"/>
              </a:ext>
            </a:extLst>
          </p:cNvPr>
          <p:cNvSpPr>
            <a:spLocks noGrp="1"/>
          </p:cNvSpPr>
          <p:nvPr>
            <p:ph type="body" sz="quarter" idx="24" hasCustomPrompt="1"/>
          </p:nvPr>
        </p:nvSpPr>
        <p:spPr>
          <a:xfrm>
            <a:off x="5880402" y="3183919"/>
            <a:ext cx="1198978" cy="571145"/>
          </a:xfrm>
          <a:prstGeom prst="rect">
            <a:avLst/>
          </a:prstGeom>
        </p:spPr>
        <p:txBody>
          <a:bodyPr/>
          <a:lstStyle>
            <a:lvl1pPr marL="9525" indent="0" algn="l">
              <a:lnSpc>
                <a:spcPct val="100000"/>
              </a:lnSpc>
              <a:buNone/>
              <a:tabLst/>
              <a:defRPr sz="8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Funktion</a:t>
            </a:r>
            <a:br>
              <a:rPr lang="de-DE" dirty="0"/>
            </a:br>
            <a:r>
              <a:rPr lang="de-DE" dirty="0"/>
              <a:t>Funktion</a:t>
            </a:r>
            <a:br>
              <a:rPr lang="de-DE" dirty="0"/>
            </a:br>
            <a:r>
              <a:rPr lang="de-DE" dirty="0"/>
              <a:t>Tel:</a:t>
            </a:r>
            <a:br>
              <a:rPr lang="de-DE" dirty="0"/>
            </a:br>
            <a:r>
              <a:rPr lang="de-DE" dirty="0"/>
              <a:t>Mail</a:t>
            </a:r>
          </a:p>
        </p:txBody>
      </p:sp>
      <p:sp>
        <p:nvSpPr>
          <p:cNvPr id="49" name="Textplatzhalter 12">
            <a:extLst>
              <a:ext uri="{FF2B5EF4-FFF2-40B4-BE49-F238E27FC236}">
                <a16:creationId xmlns:a16="http://schemas.microsoft.com/office/drawing/2014/main" id="{B0A4E166-8694-6B42-BE0C-FC7215A37E5E}"/>
              </a:ext>
            </a:extLst>
          </p:cNvPr>
          <p:cNvSpPr>
            <a:spLocks noGrp="1"/>
          </p:cNvSpPr>
          <p:nvPr>
            <p:ph type="body" sz="quarter" idx="25" hasCustomPrompt="1"/>
          </p:nvPr>
        </p:nvSpPr>
        <p:spPr>
          <a:xfrm>
            <a:off x="7162084" y="3059870"/>
            <a:ext cx="1190885" cy="171166"/>
          </a:xfrm>
          <a:prstGeom prst="rect">
            <a:avLst/>
          </a:prstGeom>
        </p:spPr>
        <p:txBody>
          <a:bodyPr/>
          <a:lstStyle>
            <a:lvl1pPr marL="9525" indent="0" algn="l">
              <a:lnSpc>
                <a:spcPct val="100000"/>
              </a:lnSpc>
              <a:buNone/>
              <a:tabLst/>
              <a:defRPr sz="800" b="1" i="0">
                <a:solidFill>
                  <a:srgbClr val="9A0941"/>
                </a:solidFill>
                <a:latin typeface="Akkurat Helsana" panose="020B0504020101020102" pitchFamily="34" charset="0"/>
                <a:cs typeface="Akkurat Helsana" panose="020B0504020101020102" pitchFamily="34" charset="0"/>
              </a:defRPr>
            </a:lvl1pPr>
          </a:lstStyle>
          <a:p>
            <a:pPr lvl="0"/>
            <a:r>
              <a:rPr lang="de-DE" dirty="0"/>
              <a:t>Name Vorname</a:t>
            </a:r>
          </a:p>
        </p:txBody>
      </p:sp>
      <p:sp>
        <p:nvSpPr>
          <p:cNvPr id="50" name="Textplatzhalter 12">
            <a:extLst>
              <a:ext uri="{FF2B5EF4-FFF2-40B4-BE49-F238E27FC236}">
                <a16:creationId xmlns:a16="http://schemas.microsoft.com/office/drawing/2014/main" id="{3EB5E0AD-F37E-E44F-8BCD-05DB7B379B62}"/>
              </a:ext>
            </a:extLst>
          </p:cNvPr>
          <p:cNvSpPr>
            <a:spLocks noGrp="1"/>
          </p:cNvSpPr>
          <p:nvPr>
            <p:ph type="body" sz="quarter" idx="26" hasCustomPrompt="1"/>
          </p:nvPr>
        </p:nvSpPr>
        <p:spPr>
          <a:xfrm>
            <a:off x="7160854" y="3183919"/>
            <a:ext cx="1198978" cy="571145"/>
          </a:xfrm>
          <a:prstGeom prst="rect">
            <a:avLst/>
          </a:prstGeom>
        </p:spPr>
        <p:txBody>
          <a:bodyPr/>
          <a:lstStyle>
            <a:lvl1pPr marL="9525" indent="0" algn="l">
              <a:lnSpc>
                <a:spcPct val="100000"/>
              </a:lnSpc>
              <a:buNone/>
              <a:tabLst/>
              <a:defRPr sz="8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Funktion</a:t>
            </a:r>
            <a:br>
              <a:rPr lang="de-DE" dirty="0"/>
            </a:br>
            <a:r>
              <a:rPr lang="de-DE" dirty="0"/>
              <a:t>Funktion</a:t>
            </a:r>
            <a:br>
              <a:rPr lang="de-DE" dirty="0"/>
            </a:br>
            <a:r>
              <a:rPr lang="de-DE" dirty="0"/>
              <a:t>Tel:</a:t>
            </a:r>
            <a:br>
              <a:rPr lang="de-DE" dirty="0"/>
            </a:br>
            <a:r>
              <a:rPr lang="de-DE" dirty="0"/>
              <a:t>Mail</a:t>
            </a:r>
          </a:p>
        </p:txBody>
      </p:sp>
      <p:sp>
        <p:nvSpPr>
          <p:cNvPr id="53" name="Rechteck 52">
            <a:extLst>
              <a:ext uri="{FF2B5EF4-FFF2-40B4-BE49-F238E27FC236}">
                <a16:creationId xmlns:a16="http://schemas.microsoft.com/office/drawing/2014/main" id="{166DDF07-8022-3745-AA8E-2C99CE634F27}"/>
              </a:ext>
            </a:extLst>
          </p:cNvPr>
          <p:cNvSpPr/>
          <p:nvPr/>
        </p:nvSpPr>
        <p:spPr bwMode="gray">
          <a:xfrm>
            <a:off x="5972188" y="2133491"/>
            <a:ext cx="824458" cy="829403"/>
          </a:xfrm>
          <a:prstGeom prst="rect">
            <a:avLst/>
          </a:prstGeom>
          <a:solidFill>
            <a:schemeClr val="bg1">
              <a:lumMod val="85000"/>
            </a:scheme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54" name="Rechteck 53">
            <a:extLst>
              <a:ext uri="{FF2B5EF4-FFF2-40B4-BE49-F238E27FC236}">
                <a16:creationId xmlns:a16="http://schemas.microsoft.com/office/drawing/2014/main" id="{6291E063-BAD2-8941-979A-7847C6DBF26F}"/>
              </a:ext>
            </a:extLst>
          </p:cNvPr>
          <p:cNvSpPr/>
          <p:nvPr/>
        </p:nvSpPr>
        <p:spPr bwMode="gray">
          <a:xfrm>
            <a:off x="4692403" y="2133491"/>
            <a:ext cx="824458" cy="829403"/>
          </a:xfrm>
          <a:prstGeom prst="rect">
            <a:avLst/>
          </a:prstGeom>
          <a:solidFill>
            <a:schemeClr val="bg1">
              <a:lumMod val="85000"/>
            </a:scheme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55" name="Rechteck 54">
            <a:extLst>
              <a:ext uri="{FF2B5EF4-FFF2-40B4-BE49-F238E27FC236}">
                <a16:creationId xmlns:a16="http://schemas.microsoft.com/office/drawing/2014/main" id="{CDF80B98-9A7C-414C-B56D-1FBCB7A16D10}"/>
              </a:ext>
            </a:extLst>
          </p:cNvPr>
          <p:cNvSpPr/>
          <p:nvPr/>
        </p:nvSpPr>
        <p:spPr bwMode="gray">
          <a:xfrm>
            <a:off x="3321956" y="2133491"/>
            <a:ext cx="824458" cy="829403"/>
          </a:xfrm>
          <a:prstGeom prst="rect">
            <a:avLst/>
          </a:prstGeom>
          <a:solidFill>
            <a:schemeClr val="bg1">
              <a:lumMod val="85000"/>
            </a:scheme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56" name="Rechteck 55">
            <a:extLst>
              <a:ext uri="{FF2B5EF4-FFF2-40B4-BE49-F238E27FC236}">
                <a16:creationId xmlns:a16="http://schemas.microsoft.com/office/drawing/2014/main" id="{A1D1C734-8CE8-A645-873A-B5FD4C6B9C91}"/>
              </a:ext>
            </a:extLst>
          </p:cNvPr>
          <p:cNvSpPr/>
          <p:nvPr/>
        </p:nvSpPr>
        <p:spPr bwMode="gray">
          <a:xfrm>
            <a:off x="2053142" y="2133491"/>
            <a:ext cx="824458" cy="829403"/>
          </a:xfrm>
          <a:prstGeom prst="rect">
            <a:avLst/>
          </a:prstGeom>
          <a:solidFill>
            <a:schemeClr val="bg1">
              <a:lumMod val="85000"/>
            </a:scheme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57" name="Rechteck 56">
            <a:extLst>
              <a:ext uri="{FF2B5EF4-FFF2-40B4-BE49-F238E27FC236}">
                <a16:creationId xmlns:a16="http://schemas.microsoft.com/office/drawing/2014/main" id="{400BB217-ECBC-2B43-A866-80532E286151}"/>
              </a:ext>
            </a:extLst>
          </p:cNvPr>
          <p:cNvSpPr/>
          <p:nvPr/>
        </p:nvSpPr>
        <p:spPr bwMode="gray">
          <a:xfrm>
            <a:off x="674965" y="2133491"/>
            <a:ext cx="824458" cy="829403"/>
          </a:xfrm>
          <a:prstGeom prst="rect">
            <a:avLst/>
          </a:prstGeom>
          <a:solidFill>
            <a:schemeClr val="bg1">
              <a:lumMod val="85000"/>
            </a:scheme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34" name="Foliennummernplatzhalter 3">
            <a:extLst>
              <a:ext uri="{FF2B5EF4-FFF2-40B4-BE49-F238E27FC236}">
                <a16:creationId xmlns:a16="http://schemas.microsoft.com/office/drawing/2014/main" id="{CD7BEF17-8B14-4CC4-A205-553F8FCCCAB7}"/>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421991FC-F3DB-44C4-8DE3-B35BD4FFBC0E}"/>
              </a:ext>
            </a:extLst>
          </p:cNvPr>
          <p:cNvSpPr>
            <a:spLocks noGrp="1"/>
          </p:cNvSpPr>
          <p:nvPr>
            <p:ph type="ftr" sz="quarter" idx="27"/>
          </p:nvPr>
        </p:nvSpPr>
        <p:spPr/>
        <p:txBody>
          <a:bodyPr/>
          <a:lstStyle/>
          <a:p>
            <a:r>
              <a:rPr lang="de-CH"/>
              <a:t>Sensibel</a:t>
            </a:r>
            <a:endParaRPr lang="de-CH" dirty="0"/>
          </a:p>
        </p:txBody>
      </p:sp>
      <p:sp>
        <p:nvSpPr>
          <p:cNvPr id="40" name="Textplatzhalter 12">
            <a:extLst>
              <a:ext uri="{FF2B5EF4-FFF2-40B4-BE49-F238E27FC236}">
                <a16:creationId xmlns:a16="http://schemas.microsoft.com/office/drawing/2014/main" id="{0183A7DD-C014-4BC8-98BA-632863DB2EC6}"/>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Tree>
    <p:extLst>
      <p:ext uri="{BB962C8B-B14F-4D97-AF65-F5344CB8AC3E}">
        <p14:creationId xmlns:p14="http://schemas.microsoft.com/office/powerpoint/2010/main" val="1896571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Kompetenzen">
    <p:spTree>
      <p:nvGrpSpPr>
        <p:cNvPr id="1" name=""/>
        <p:cNvGrpSpPr/>
        <p:nvPr/>
      </p:nvGrpSpPr>
      <p:grpSpPr>
        <a:xfrm>
          <a:off x="0" y="0"/>
          <a:ext cx="0" cy="0"/>
          <a:chOff x="0" y="0"/>
          <a:chExt cx="0" cy="0"/>
        </a:xfrm>
      </p:grpSpPr>
      <p:sp>
        <p:nvSpPr>
          <p:cNvPr id="23" name="Bildplatzhalter 4">
            <a:extLst>
              <a:ext uri="{FF2B5EF4-FFF2-40B4-BE49-F238E27FC236}">
                <a16:creationId xmlns:a16="http://schemas.microsoft.com/office/drawing/2014/main" id="{F9F5834D-6CC8-4EB0-BBEB-51D38B13556C}"/>
              </a:ext>
            </a:extLst>
          </p:cNvPr>
          <p:cNvSpPr>
            <a:spLocks noGrp="1"/>
          </p:cNvSpPr>
          <p:nvPr>
            <p:ph type="pic" sz="quarter" idx="22" hasCustomPrompt="1"/>
          </p:nvPr>
        </p:nvSpPr>
        <p:spPr>
          <a:xfrm>
            <a:off x="695206" y="3663185"/>
            <a:ext cx="500400" cy="500400"/>
          </a:xfrm>
        </p:spPr>
        <p:txBody>
          <a:bodyPr>
            <a:noAutofit/>
          </a:bodyPr>
          <a:lstStyle>
            <a:lvl1pPr marL="0" indent="0">
              <a:buNone/>
              <a:defRPr sz="1200"/>
            </a:lvl1pPr>
          </a:lstStyle>
          <a:p>
            <a:r>
              <a:rPr lang="de-CH" dirty="0"/>
              <a:t>Icon</a:t>
            </a:r>
          </a:p>
        </p:txBody>
      </p:sp>
      <p:sp>
        <p:nvSpPr>
          <p:cNvPr id="22" name="Bildplatzhalter 4">
            <a:extLst>
              <a:ext uri="{FF2B5EF4-FFF2-40B4-BE49-F238E27FC236}">
                <a16:creationId xmlns:a16="http://schemas.microsoft.com/office/drawing/2014/main" id="{3951D8F4-9006-4FA0-9395-A7992186F702}"/>
              </a:ext>
            </a:extLst>
          </p:cNvPr>
          <p:cNvSpPr>
            <a:spLocks noGrp="1"/>
          </p:cNvSpPr>
          <p:nvPr>
            <p:ph type="pic" sz="quarter" idx="21" hasCustomPrompt="1"/>
          </p:nvPr>
        </p:nvSpPr>
        <p:spPr>
          <a:xfrm>
            <a:off x="695206" y="2900297"/>
            <a:ext cx="500400" cy="500400"/>
          </a:xfrm>
        </p:spPr>
        <p:txBody>
          <a:bodyPr>
            <a:noAutofit/>
          </a:bodyPr>
          <a:lstStyle>
            <a:lvl1pPr marL="0" indent="0">
              <a:buNone/>
              <a:defRPr sz="1200"/>
            </a:lvl1pPr>
          </a:lstStyle>
          <a:p>
            <a:r>
              <a:rPr lang="de-CH" dirty="0"/>
              <a:t>Icon</a:t>
            </a:r>
          </a:p>
        </p:txBody>
      </p:sp>
      <p:sp>
        <p:nvSpPr>
          <p:cNvPr id="21" name="Bildplatzhalter 4">
            <a:extLst>
              <a:ext uri="{FF2B5EF4-FFF2-40B4-BE49-F238E27FC236}">
                <a16:creationId xmlns:a16="http://schemas.microsoft.com/office/drawing/2014/main" id="{B80B3B3D-F314-4311-B415-C713AD6B2327}"/>
              </a:ext>
            </a:extLst>
          </p:cNvPr>
          <p:cNvSpPr>
            <a:spLocks noGrp="1"/>
          </p:cNvSpPr>
          <p:nvPr>
            <p:ph type="pic" sz="quarter" idx="20" hasCustomPrompt="1"/>
          </p:nvPr>
        </p:nvSpPr>
        <p:spPr>
          <a:xfrm>
            <a:off x="695206" y="2138852"/>
            <a:ext cx="500400" cy="500400"/>
          </a:xfrm>
        </p:spPr>
        <p:txBody>
          <a:bodyPr>
            <a:noAutofit/>
          </a:bodyPr>
          <a:lstStyle>
            <a:lvl1pPr marL="0" indent="0">
              <a:buNone/>
              <a:defRPr sz="1200"/>
            </a:lvl1pPr>
          </a:lstStyle>
          <a:p>
            <a:r>
              <a:rPr lang="de-CH" dirty="0"/>
              <a:t>Icon</a:t>
            </a:r>
          </a:p>
        </p:txBody>
      </p:sp>
      <p:sp>
        <p:nvSpPr>
          <p:cNvPr id="20" name="Bildplatzhalter 4">
            <a:extLst>
              <a:ext uri="{FF2B5EF4-FFF2-40B4-BE49-F238E27FC236}">
                <a16:creationId xmlns:a16="http://schemas.microsoft.com/office/drawing/2014/main" id="{E6F82FEC-8A4C-49AC-8F56-5BB00A9B3C3E}"/>
              </a:ext>
            </a:extLst>
          </p:cNvPr>
          <p:cNvSpPr>
            <a:spLocks noGrp="1"/>
          </p:cNvSpPr>
          <p:nvPr>
            <p:ph type="pic" sz="quarter" idx="19" hasCustomPrompt="1"/>
          </p:nvPr>
        </p:nvSpPr>
        <p:spPr>
          <a:xfrm>
            <a:off x="695206" y="1389476"/>
            <a:ext cx="500400" cy="500400"/>
          </a:xfrm>
        </p:spPr>
        <p:txBody>
          <a:bodyPr>
            <a:noAutofit/>
          </a:bodyPr>
          <a:lstStyle>
            <a:lvl1pPr marL="0" indent="0">
              <a:buNone/>
              <a:defRPr sz="1200"/>
            </a:lvl1pPr>
          </a:lstStyle>
          <a:p>
            <a:r>
              <a:rPr lang="de-CH" dirty="0"/>
              <a:t>Icon</a:t>
            </a:r>
          </a:p>
        </p:txBody>
      </p:sp>
      <p:sp>
        <p:nvSpPr>
          <p:cNvPr id="6" name="Textfeld 5">
            <a:extLst>
              <a:ext uri="{FF2B5EF4-FFF2-40B4-BE49-F238E27FC236}">
                <a16:creationId xmlns:a16="http://schemas.microsoft.com/office/drawing/2014/main" id="{DA4E4453-753C-ED40-9D46-E5341A5A5B27}"/>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err="1">
              <a:solidFill>
                <a:srgbClr val="000000"/>
              </a:solidFill>
            </a:endParaRPr>
          </a:p>
        </p:txBody>
      </p:sp>
      <p:sp>
        <p:nvSpPr>
          <p:cNvPr id="14" name="Textplatzhalter 12">
            <a:extLst>
              <a:ext uri="{FF2B5EF4-FFF2-40B4-BE49-F238E27FC236}">
                <a16:creationId xmlns:a16="http://schemas.microsoft.com/office/drawing/2014/main" id="{2CED3720-829C-0D4F-836A-B943244AFC53}"/>
              </a:ext>
            </a:extLst>
          </p:cNvPr>
          <p:cNvSpPr>
            <a:spLocks noGrp="1"/>
          </p:cNvSpPr>
          <p:nvPr>
            <p:ph type="body" sz="quarter" idx="13" hasCustomPrompt="1"/>
          </p:nvPr>
        </p:nvSpPr>
        <p:spPr>
          <a:xfrm>
            <a:off x="1527858" y="1406552"/>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Hier steht ein Text</a:t>
            </a:r>
          </a:p>
        </p:txBody>
      </p:sp>
      <p:sp>
        <p:nvSpPr>
          <p:cNvPr id="15" name="Textplatzhalter 12">
            <a:extLst>
              <a:ext uri="{FF2B5EF4-FFF2-40B4-BE49-F238E27FC236}">
                <a16:creationId xmlns:a16="http://schemas.microsoft.com/office/drawing/2014/main" id="{FAB75AF1-76F4-5444-A9F7-6A4D01F9C3C4}"/>
              </a:ext>
            </a:extLst>
          </p:cNvPr>
          <p:cNvSpPr>
            <a:spLocks noGrp="1"/>
          </p:cNvSpPr>
          <p:nvPr>
            <p:ph type="body" sz="quarter" idx="14" hasCustomPrompt="1"/>
          </p:nvPr>
        </p:nvSpPr>
        <p:spPr>
          <a:xfrm>
            <a:off x="1527857" y="2157459"/>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Hier steht ein Text</a:t>
            </a:r>
          </a:p>
        </p:txBody>
      </p:sp>
      <p:sp>
        <p:nvSpPr>
          <p:cNvPr id="16" name="Textplatzhalter 12">
            <a:extLst>
              <a:ext uri="{FF2B5EF4-FFF2-40B4-BE49-F238E27FC236}">
                <a16:creationId xmlns:a16="http://schemas.microsoft.com/office/drawing/2014/main" id="{F0E7E4ED-4364-E748-B3EB-F3C9A4787D12}"/>
              </a:ext>
            </a:extLst>
          </p:cNvPr>
          <p:cNvSpPr>
            <a:spLocks noGrp="1"/>
          </p:cNvSpPr>
          <p:nvPr>
            <p:ph type="body" sz="quarter" idx="15" hasCustomPrompt="1"/>
          </p:nvPr>
        </p:nvSpPr>
        <p:spPr>
          <a:xfrm>
            <a:off x="1527856" y="2919825"/>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Hier steht ein Text</a:t>
            </a:r>
          </a:p>
        </p:txBody>
      </p:sp>
      <p:sp>
        <p:nvSpPr>
          <p:cNvPr id="17" name="Textplatzhalter 12">
            <a:extLst>
              <a:ext uri="{FF2B5EF4-FFF2-40B4-BE49-F238E27FC236}">
                <a16:creationId xmlns:a16="http://schemas.microsoft.com/office/drawing/2014/main" id="{4F4EC6A1-D6B2-8C46-B564-ED94202D632F}"/>
              </a:ext>
            </a:extLst>
          </p:cNvPr>
          <p:cNvSpPr>
            <a:spLocks noGrp="1"/>
          </p:cNvSpPr>
          <p:nvPr>
            <p:ph type="body" sz="quarter" idx="16" hasCustomPrompt="1"/>
          </p:nvPr>
        </p:nvSpPr>
        <p:spPr>
          <a:xfrm>
            <a:off x="1527855" y="3683309"/>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Hier steht ein Text</a:t>
            </a:r>
          </a:p>
        </p:txBody>
      </p:sp>
      <p:sp>
        <p:nvSpPr>
          <p:cNvPr id="18" name="Foliennummernplatzhalter 3">
            <a:extLst>
              <a:ext uri="{FF2B5EF4-FFF2-40B4-BE49-F238E27FC236}">
                <a16:creationId xmlns:a16="http://schemas.microsoft.com/office/drawing/2014/main" id="{1E82DCC8-0E85-462A-8C13-C0E4E4ACCE5A}"/>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095D9AE5-AB91-4127-9D26-D57A042FD8F1}"/>
              </a:ext>
            </a:extLst>
          </p:cNvPr>
          <p:cNvSpPr>
            <a:spLocks noGrp="1"/>
          </p:cNvSpPr>
          <p:nvPr>
            <p:ph type="ftr" sz="quarter" idx="17"/>
          </p:nvPr>
        </p:nvSpPr>
        <p:spPr/>
        <p:txBody>
          <a:bodyPr/>
          <a:lstStyle/>
          <a:p>
            <a:r>
              <a:rPr lang="de-CH"/>
              <a:t>Sensibel</a:t>
            </a:r>
            <a:endParaRPr lang="de-CH" dirty="0"/>
          </a:p>
        </p:txBody>
      </p:sp>
      <p:sp>
        <p:nvSpPr>
          <p:cNvPr id="19" name="Textplatzhalter 12">
            <a:extLst>
              <a:ext uri="{FF2B5EF4-FFF2-40B4-BE49-F238E27FC236}">
                <a16:creationId xmlns:a16="http://schemas.microsoft.com/office/drawing/2014/main" id="{A327728F-DEBC-49CA-BDAF-243650E7C878}"/>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Tree>
    <p:extLst>
      <p:ext uri="{BB962C8B-B14F-4D97-AF65-F5344CB8AC3E}">
        <p14:creationId xmlns:p14="http://schemas.microsoft.com/office/powerpoint/2010/main" val="426632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Kacheln">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A851BEA1-91DE-EB41-9F19-F544EEC52A99}"/>
              </a:ext>
            </a:extLst>
          </p:cNvPr>
          <p:cNvSpPr/>
          <p:nvPr/>
        </p:nvSpPr>
        <p:spPr bwMode="gray">
          <a:xfrm>
            <a:off x="328225" y="295550"/>
            <a:ext cx="8537752" cy="4536000"/>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cxnSp>
        <p:nvCxnSpPr>
          <p:cNvPr id="15" name="Gerader Verbinder 24">
            <a:extLst>
              <a:ext uri="{FF2B5EF4-FFF2-40B4-BE49-F238E27FC236}">
                <a16:creationId xmlns:a16="http://schemas.microsoft.com/office/drawing/2014/main" id="{8A8B29D9-7226-FA4E-90BB-7DE0DBF44194}"/>
              </a:ext>
            </a:extLst>
          </p:cNvPr>
          <p:cNvCxnSpPr>
            <a:cxnSpLocks/>
          </p:cNvCxnSpPr>
          <p:nvPr/>
        </p:nvCxnSpPr>
        <p:spPr bwMode="auto">
          <a:xfrm>
            <a:off x="2264000" y="5025478"/>
            <a:ext cx="0"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
        <p:nvSpPr>
          <p:cNvPr id="26" name="Textplatzhalter 12">
            <a:extLst>
              <a:ext uri="{FF2B5EF4-FFF2-40B4-BE49-F238E27FC236}">
                <a16:creationId xmlns:a16="http://schemas.microsoft.com/office/drawing/2014/main" id="{A69E8929-7675-4048-8913-A681E3F813C8}"/>
              </a:ext>
            </a:extLst>
          </p:cNvPr>
          <p:cNvSpPr>
            <a:spLocks noGrp="1"/>
          </p:cNvSpPr>
          <p:nvPr>
            <p:ph type="body" sz="quarter" idx="12" hasCustomPrompt="1"/>
          </p:nvPr>
        </p:nvSpPr>
        <p:spPr>
          <a:xfrm>
            <a:off x="611403" y="648575"/>
            <a:ext cx="4151098" cy="732740"/>
          </a:xfrm>
          <a:prstGeom prst="rect">
            <a:avLst/>
          </a:prstGeom>
        </p:spPr>
        <p:txBody>
          <a:bodyPr/>
          <a:lstStyle>
            <a:lvl1pPr marL="9525" indent="0">
              <a:lnSpc>
                <a:spcPct val="100000"/>
              </a:lnSpc>
              <a:buNone/>
              <a:tabLst/>
              <a:defRPr sz="24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Hier steht ein Titel</a:t>
            </a:r>
          </a:p>
        </p:txBody>
      </p:sp>
      <p:sp>
        <p:nvSpPr>
          <p:cNvPr id="28" name="Textplatzhalter 12">
            <a:extLst>
              <a:ext uri="{FF2B5EF4-FFF2-40B4-BE49-F238E27FC236}">
                <a16:creationId xmlns:a16="http://schemas.microsoft.com/office/drawing/2014/main" id="{7496E99F-6145-2249-8764-A1A176DC8555}"/>
              </a:ext>
            </a:extLst>
          </p:cNvPr>
          <p:cNvSpPr>
            <a:spLocks noGrp="1"/>
          </p:cNvSpPr>
          <p:nvPr>
            <p:ph type="body" sz="quarter" idx="13" hasCustomPrompt="1"/>
          </p:nvPr>
        </p:nvSpPr>
        <p:spPr>
          <a:xfrm>
            <a:off x="611403" y="1594845"/>
            <a:ext cx="4151098" cy="2278947"/>
          </a:xfrm>
          <a:prstGeom prst="rect">
            <a:avLst/>
          </a:prstGeom>
        </p:spPr>
        <p:txBody>
          <a:bodyPr/>
          <a:lstStyle>
            <a:lvl1pPr marL="11113" indent="0">
              <a:lnSpc>
                <a:spcPct val="100000"/>
              </a:lnSpc>
              <a:buFont typeface="Symbol" pitchFamily="2" charset="2"/>
              <a:buNone/>
              <a:tabLst/>
              <a:defRPr sz="14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33" name="Textplatzhalter 12">
            <a:extLst>
              <a:ext uri="{FF2B5EF4-FFF2-40B4-BE49-F238E27FC236}">
                <a16:creationId xmlns:a16="http://schemas.microsoft.com/office/drawing/2014/main" id="{FDC89477-A57A-E44E-8389-295E3A7D3D5E}"/>
              </a:ext>
            </a:extLst>
          </p:cNvPr>
          <p:cNvSpPr>
            <a:spLocks noGrp="1"/>
          </p:cNvSpPr>
          <p:nvPr>
            <p:ph type="body" sz="quarter" idx="15" hasCustomPrompt="1"/>
          </p:nvPr>
        </p:nvSpPr>
        <p:spPr>
          <a:xfrm>
            <a:off x="7167472" y="3013615"/>
            <a:ext cx="1640143" cy="246221"/>
          </a:xfrm>
          <a:prstGeom prst="rect">
            <a:avLst/>
          </a:prstGeom>
        </p:spPr>
        <p:txBody>
          <a:bodyPr/>
          <a:lstStyle>
            <a:lvl1pPr marL="11113" indent="0" algn="l">
              <a:lnSpc>
                <a:spcPct val="100000"/>
              </a:lnSpc>
              <a:buFont typeface="Symbol" pitchFamily="2" charset="2"/>
              <a:buNone/>
              <a:tabLst/>
              <a:defRPr sz="1000" b="1"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35" name="Textplatzhalter 12">
            <a:extLst>
              <a:ext uri="{FF2B5EF4-FFF2-40B4-BE49-F238E27FC236}">
                <a16:creationId xmlns:a16="http://schemas.microsoft.com/office/drawing/2014/main" id="{DF8BE9F2-7981-2043-A85F-0A9BE0428F2B}"/>
              </a:ext>
            </a:extLst>
          </p:cNvPr>
          <p:cNvSpPr>
            <a:spLocks noGrp="1"/>
          </p:cNvSpPr>
          <p:nvPr>
            <p:ph type="body" sz="quarter" idx="16" hasCustomPrompt="1"/>
          </p:nvPr>
        </p:nvSpPr>
        <p:spPr>
          <a:xfrm>
            <a:off x="5763831" y="1842936"/>
            <a:ext cx="1387672" cy="225168"/>
          </a:xfrm>
          <a:prstGeom prst="rect">
            <a:avLst/>
          </a:prstGeom>
        </p:spPr>
        <p:txBody>
          <a:bodyPr/>
          <a:lstStyle>
            <a:lvl1pPr marL="11113" indent="0" algn="l">
              <a:lnSpc>
                <a:spcPct val="100000"/>
              </a:lnSpc>
              <a:buFont typeface="Symbol" pitchFamily="2" charset="2"/>
              <a:buNone/>
              <a:tabLst/>
              <a:defRPr sz="1000" b="1"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37" name="Textplatzhalter 12">
            <a:extLst>
              <a:ext uri="{FF2B5EF4-FFF2-40B4-BE49-F238E27FC236}">
                <a16:creationId xmlns:a16="http://schemas.microsoft.com/office/drawing/2014/main" id="{8ED65816-74EF-7A41-AD32-6AD87DED455F}"/>
              </a:ext>
            </a:extLst>
          </p:cNvPr>
          <p:cNvSpPr>
            <a:spLocks noGrp="1"/>
          </p:cNvSpPr>
          <p:nvPr>
            <p:ph type="body" sz="quarter" idx="17" hasCustomPrompt="1"/>
          </p:nvPr>
        </p:nvSpPr>
        <p:spPr>
          <a:xfrm>
            <a:off x="7167472" y="744950"/>
            <a:ext cx="1640143" cy="246221"/>
          </a:xfrm>
          <a:prstGeom prst="rect">
            <a:avLst/>
          </a:prstGeom>
        </p:spPr>
        <p:txBody>
          <a:bodyPr/>
          <a:lstStyle>
            <a:lvl1pPr marL="11113" indent="0" algn="l">
              <a:lnSpc>
                <a:spcPct val="100000"/>
              </a:lnSpc>
              <a:buFont typeface="Symbol" pitchFamily="2" charset="2"/>
              <a:buNone/>
              <a:tabLst/>
              <a:defRPr sz="1000" b="1"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38" name="Textplatzhalter 12">
            <a:extLst>
              <a:ext uri="{FF2B5EF4-FFF2-40B4-BE49-F238E27FC236}">
                <a16:creationId xmlns:a16="http://schemas.microsoft.com/office/drawing/2014/main" id="{9607FE2F-D6D1-B74C-87DF-5F8ED0C75FBC}"/>
              </a:ext>
            </a:extLst>
          </p:cNvPr>
          <p:cNvSpPr>
            <a:spLocks noGrp="1"/>
          </p:cNvSpPr>
          <p:nvPr>
            <p:ph type="body" sz="quarter" idx="18" hasCustomPrompt="1"/>
          </p:nvPr>
        </p:nvSpPr>
        <p:spPr>
          <a:xfrm>
            <a:off x="5755876" y="4119276"/>
            <a:ext cx="1387672" cy="225168"/>
          </a:xfrm>
          <a:prstGeom prst="rect">
            <a:avLst/>
          </a:prstGeom>
        </p:spPr>
        <p:txBody>
          <a:bodyPr/>
          <a:lstStyle>
            <a:lvl1pPr marL="11113" indent="0" algn="l">
              <a:lnSpc>
                <a:spcPct val="100000"/>
              </a:lnSpc>
              <a:buFont typeface="Symbol" pitchFamily="2" charset="2"/>
              <a:buNone/>
              <a:tabLst/>
              <a:defRPr sz="1000" b="1"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40" name="Bildplatzhalter 39">
            <a:extLst>
              <a:ext uri="{FF2B5EF4-FFF2-40B4-BE49-F238E27FC236}">
                <a16:creationId xmlns:a16="http://schemas.microsoft.com/office/drawing/2014/main" id="{16E4F721-CED3-FA4F-A6CB-8D104DE17632}"/>
              </a:ext>
            </a:extLst>
          </p:cNvPr>
          <p:cNvSpPr>
            <a:spLocks noGrp="1"/>
          </p:cNvSpPr>
          <p:nvPr>
            <p:ph type="pic" sz="quarter" idx="19"/>
          </p:nvPr>
        </p:nvSpPr>
        <p:spPr>
          <a:xfrm>
            <a:off x="5463307" y="300322"/>
            <a:ext cx="1692000" cy="1134000"/>
          </a:xfrm>
          <a:prstGeom prst="rect">
            <a:avLst/>
          </a:prstGeom>
        </p:spPr>
        <p:txBody>
          <a:bodyPr/>
          <a:lstStyle/>
          <a:p>
            <a:r>
              <a:rPr lang="de-DE"/>
              <a:t>Bild durch Klicken auf Symbol hinzufügen</a:t>
            </a:r>
            <a:endParaRPr lang="de-DE" dirty="0"/>
          </a:p>
        </p:txBody>
      </p:sp>
      <p:sp>
        <p:nvSpPr>
          <p:cNvPr id="41" name="Bildplatzhalter 39">
            <a:extLst>
              <a:ext uri="{FF2B5EF4-FFF2-40B4-BE49-F238E27FC236}">
                <a16:creationId xmlns:a16="http://schemas.microsoft.com/office/drawing/2014/main" id="{BD642FD5-DA30-7844-A0EE-BDB4AA6EF14E}"/>
              </a:ext>
            </a:extLst>
          </p:cNvPr>
          <p:cNvSpPr>
            <a:spLocks noGrp="1"/>
          </p:cNvSpPr>
          <p:nvPr>
            <p:ph type="pic" sz="quarter" idx="20"/>
          </p:nvPr>
        </p:nvSpPr>
        <p:spPr>
          <a:xfrm>
            <a:off x="7174848" y="1431211"/>
            <a:ext cx="1692000" cy="1134000"/>
          </a:xfrm>
          <a:prstGeom prst="rect">
            <a:avLst/>
          </a:prstGeom>
        </p:spPr>
        <p:txBody>
          <a:bodyPr/>
          <a:lstStyle/>
          <a:p>
            <a:r>
              <a:rPr lang="de-DE"/>
              <a:t>Bild durch Klicken auf Symbol hinzufügen</a:t>
            </a:r>
            <a:endParaRPr lang="de-DE" dirty="0"/>
          </a:p>
        </p:txBody>
      </p:sp>
      <p:sp>
        <p:nvSpPr>
          <p:cNvPr id="42" name="Bildplatzhalter 39">
            <a:extLst>
              <a:ext uri="{FF2B5EF4-FFF2-40B4-BE49-F238E27FC236}">
                <a16:creationId xmlns:a16="http://schemas.microsoft.com/office/drawing/2014/main" id="{86594DA4-7C46-1C42-B676-95CD705B841B}"/>
              </a:ext>
            </a:extLst>
          </p:cNvPr>
          <p:cNvSpPr>
            <a:spLocks noGrp="1"/>
          </p:cNvSpPr>
          <p:nvPr>
            <p:ph type="pic" sz="quarter" idx="21"/>
          </p:nvPr>
        </p:nvSpPr>
        <p:spPr>
          <a:xfrm>
            <a:off x="5467156" y="2569197"/>
            <a:ext cx="1692000" cy="1134000"/>
          </a:xfrm>
          <a:prstGeom prst="rect">
            <a:avLst/>
          </a:prstGeom>
        </p:spPr>
        <p:txBody>
          <a:bodyPr/>
          <a:lstStyle/>
          <a:p>
            <a:r>
              <a:rPr lang="de-DE"/>
              <a:t>Bild durch Klicken auf Symbol hinzufügen</a:t>
            </a:r>
            <a:endParaRPr lang="de-DE" dirty="0"/>
          </a:p>
        </p:txBody>
      </p:sp>
      <p:sp>
        <p:nvSpPr>
          <p:cNvPr id="43" name="Bildplatzhalter 39">
            <a:extLst>
              <a:ext uri="{FF2B5EF4-FFF2-40B4-BE49-F238E27FC236}">
                <a16:creationId xmlns:a16="http://schemas.microsoft.com/office/drawing/2014/main" id="{76B02F06-225C-034C-BFF0-808D7D03BCDB}"/>
              </a:ext>
            </a:extLst>
          </p:cNvPr>
          <p:cNvSpPr>
            <a:spLocks noGrp="1"/>
          </p:cNvSpPr>
          <p:nvPr>
            <p:ph type="pic" sz="quarter" idx="22"/>
          </p:nvPr>
        </p:nvSpPr>
        <p:spPr>
          <a:xfrm>
            <a:off x="7172500" y="3695298"/>
            <a:ext cx="1692000" cy="1134000"/>
          </a:xfrm>
          <a:prstGeom prst="rect">
            <a:avLst/>
          </a:prstGeom>
        </p:spPr>
        <p:txBody>
          <a:bodyPr/>
          <a:lstStyle/>
          <a:p>
            <a:r>
              <a:rPr lang="de-DE"/>
              <a:t>Bild durch Klicken auf Symbol hinzufügen</a:t>
            </a:r>
            <a:endParaRPr lang="de-DE" dirty="0"/>
          </a:p>
        </p:txBody>
      </p:sp>
      <p:sp>
        <p:nvSpPr>
          <p:cNvPr id="20" name="Foliennummernplatzhalter 3">
            <a:extLst>
              <a:ext uri="{FF2B5EF4-FFF2-40B4-BE49-F238E27FC236}">
                <a16:creationId xmlns:a16="http://schemas.microsoft.com/office/drawing/2014/main" id="{36814203-FEFC-4C35-8977-B392662A6707}"/>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F3DE7314-EBE9-4965-9D0F-1489DB1FC41D}"/>
              </a:ext>
            </a:extLst>
          </p:cNvPr>
          <p:cNvSpPr>
            <a:spLocks noGrp="1"/>
          </p:cNvSpPr>
          <p:nvPr>
            <p:ph type="ftr" sz="quarter" idx="23"/>
          </p:nvPr>
        </p:nvSpPr>
        <p:spPr/>
        <p:txBody>
          <a:bodyPr/>
          <a:lstStyle/>
          <a:p>
            <a:r>
              <a:rPr lang="de-CH"/>
              <a:t>Sensibel</a:t>
            </a:r>
            <a:endParaRPr lang="de-CH" dirty="0"/>
          </a:p>
        </p:txBody>
      </p:sp>
    </p:spTree>
    <p:extLst>
      <p:ext uri="{BB962C8B-B14F-4D97-AF65-F5344CB8AC3E}">
        <p14:creationId xmlns:p14="http://schemas.microsoft.com/office/powerpoint/2010/main" val="1820735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Grafik">
    <p:spTree>
      <p:nvGrpSpPr>
        <p:cNvPr id="1" name=""/>
        <p:cNvGrpSpPr/>
        <p:nvPr/>
      </p:nvGrpSpPr>
      <p:grpSpPr>
        <a:xfrm>
          <a:off x="0" y="0"/>
          <a:ext cx="0" cy="0"/>
          <a:chOff x="0" y="0"/>
          <a:chExt cx="0" cy="0"/>
        </a:xfrm>
      </p:grpSpPr>
      <p:sp>
        <p:nvSpPr>
          <p:cNvPr id="6" name="Richtungspfeil 5">
            <a:extLst>
              <a:ext uri="{FF2B5EF4-FFF2-40B4-BE49-F238E27FC236}">
                <a16:creationId xmlns:a16="http://schemas.microsoft.com/office/drawing/2014/main" id="{DF973878-12E5-D546-AAFE-5A7D20A9069D}"/>
              </a:ext>
            </a:extLst>
          </p:cNvPr>
          <p:cNvSpPr/>
          <p:nvPr/>
        </p:nvSpPr>
        <p:spPr bwMode="gray">
          <a:xfrm>
            <a:off x="680780" y="926005"/>
            <a:ext cx="8080434" cy="218466"/>
          </a:xfrm>
          <a:prstGeom prst="homePlate">
            <a:avLst/>
          </a:prstGeom>
          <a:solidFill>
            <a:srgbClr val="ECE5DB">
              <a:alpha val="2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dirty="0">
              <a:latin typeface="AkkuratStd-Light" panose="02000503030000020004" pitchFamily="2" charset="0"/>
            </a:endParaRPr>
          </a:p>
        </p:txBody>
      </p:sp>
      <p:sp>
        <p:nvSpPr>
          <p:cNvPr id="7" name="Richtungspfeil 6">
            <a:extLst>
              <a:ext uri="{FF2B5EF4-FFF2-40B4-BE49-F238E27FC236}">
                <a16:creationId xmlns:a16="http://schemas.microsoft.com/office/drawing/2014/main" id="{3344A1D7-309A-3D4C-806D-9D98484EC87B}"/>
              </a:ext>
            </a:extLst>
          </p:cNvPr>
          <p:cNvSpPr/>
          <p:nvPr/>
        </p:nvSpPr>
        <p:spPr bwMode="gray">
          <a:xfrm>
            <a:off x="680780" y="926005"/>
            <a:ext cx="6303490" cy="218466"/>
          </a:xfrm>
          <a:prstGeom prst="homePlate">
            <a:avLst/>
          </a:prstGeom>
          <a:solidFill>
            <a:srgbClr val="ECE5DB">
              <a:alpha val="47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8" name="Richtungspfeil 7">
            <a:extLst>
              <a:ext uri="{FF2B5EF4-FFF2-40B4-BE49-F238E27FC236}">
                <a16:creationId xmlns:a16="http://schemas.microsoft.com/office/drawing/2014/main" id="{3028F968-972E-F042-A4DC-B040EB0A5FBF}"/>
              </a:ext>
            </a:extLst>
          </p:cNvPr>
          <p:cNvSpPr/>
          <p:nvPr/>
        </p:nvSpPr>
        <p:spPr bwMode="gray">
          <a:xfrm>
            <a:off x="680780" y="926005"/>
            <a:ext cx="1104196" cy="218466"/>
          </a:xfrm>
          <a:prstGeom prst="homePlate">
            <a:avLst/>
          </a:prstGeom>
          <a:solidFill>
            <a:srgbClr val="ECE5DB"/>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cxnSp>
        <p:nvCxnSpPr>
          <p:cNvPr id="18" name="Gerade Verbindung 17">
            <a:extLst>
              <a:ext uri="{FF2B5EF4-FFF2-40B4-BE49-F238E27FC236}">
                <a16:creationId xmlns:a16="http://schemas.microsoft.com/office/drawing/2014/main" id="{FDE252F0-55A2-7C41-BE5B-AE7A81C84613}"/>
              </a:ext>
            </a:extLst>
          </p:cNvPr>
          <p:cNvCxnSpPr>
            <a:cxnSpLocks/>
          </p:cNvCxnSpPr>
          <p:nvPr/>
        </p:nvCxnSpPr>
        <p:spPr bwMode="auto">
          <a:xfrm>
            <a:off x="1561143" y="1396598"/>
            <a:ext cx="0" cy="2935931"/>
          </a:xfrm>
          <a:prstGeom prst="line">
            <a:avLst/>
          </a:prstGeom>
          <a:ln w="63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 name="Gerade Verbindung 18">
            <a:extLst>
              <a:ext uri="{FF2B5EF4-FFF2-40B4-BE49-F238E27FC236}">
                <a16:creationId xmlns:a16="http://schemas.microsoft.com/office/drawing/2014/main" id="{2DEEB841-B7B6-3640-B3E2-1DA27A4410DE}"/>
              </a:ext>
            </a:extLst>
          </p:cNvPr>
          <p:cNvCxnSpPr>
            <a:cxnSpLocks/>
          </p:cNvCxnSpPr>
          <p:nvPr/>
        </p:nvCxnSpPr>
        <p:spPr bwMode="auto">
          <a:xfrm>
            <a:off x="3317472" y="1406123"/>
            <a:ext cx="0" cy="2935931"/>
          </a:xfrm>
          <a:prstGeom prst="line">
            <a:avLst/>
          </a:prstGeom>
          <a:ln w="63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 name="Gerade Verbindung 19">
            <a:extLst>
              <a:ext uri="{FF2B5EF4-FFF2-40B4-BE49-F238E27FC236}">
                <a16:creationId xmlns:a16="http://schemas.microsoft.com/office/drawing/2014/main" id="{D456972E-B3EC-A84C-BF29-BAAF33558226}"/>
              </a:ext>
            </a:extLst>
          </p:cNvPr>
          <p:cNvCxnSpPr>
            <a:cxnSpLocks/>
          </p:cNvCxnSpPr>
          <p:nvPr/>
        </p:nvCxnSpPr>
        <p:spPr bwMode="auto">
          <a:xfrm>
            <a:off x="5102376" y="1396598"/>
            <a:ext cx="0" cy="2935931"/>
          </a:xfrm>
          <a:prstGeom prst="line">
            <a:avLst/>
          </a:prstGeom>
          <a:ln w="63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 name="Gerade Verbindung 20">
            <a:extLst>
              <a:ext uri="{FF2B5EF4-FFF2-40B4-BE49-F238E27FC236}">
                <a16:creationId xmlns:a16="http://schemas.microsoft.com/office/drawing/2014/main" id="{F7DE7A8B-F729-9D44-B527-ACBD5F3FFB48}"/>
              </a:ext>
            </a:extLst>
          </p:cNvPr>
          <p:cNvCxnSpPr>
            <a:cxnSpLocks/>
          </p:cNvCxnSpPr>
          <p:nvPr/>
        </p:nvCxnSpPr>
        <p:spPr bwMode="auto">
          <a:xfrm>
            <a:off x="6887280" y="1406123"/>
            <a:ext cx="0" cy="2935931"/>
          </a:xfrm>
          <a:prstGeom prst="line">
            <a:avLst/>
          </a:prstGeom>
          <a:ln w="63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7" name="Gerade Verbindung 26">
            <a:extLst>
              <a:ext uri="{FF2B5EF4-FFF2-40B4-BE49-F238E27FC236}">
                <a16:creationId xmlns:a16="http://schemas.microsoft.com/office/drawing/2014/main" id="{4E8A1861-46A5-A843-8E66-1D2531C89C18}"/>
              </a:ext>
            </a:extLst>
          </p:cNvPr>
          <p:cNvCxnSpPr/>
          <p:nvPr/>
        </p:nvCxnSpPr>
        <p:spPr bwMode="auto">
          <a:xfrm>
            <a:off x="638097" y="2233961"/>
            <a:ext cx="8352000"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Gerade Verbindung 27">
            <a:extLst>
              <a:ext uri="{FF2B5EF4-FFF2-40B4-BE49-F238E27FC236}">
                <a16:creationId xmlns:a16="http://schemas.microsoft.com/office/drawing/2014/main" id="{548DA750-1E38-4D41-93B3-D9F2A107D5CC}"/>
              </a:ext>
            </a:extLst>
          </p:cNvPr>
          <p:cNvCxnSpPr/>
          <p:nvPr/>
        </p:nvCxnSpPr>
        <p:spPr bwMode="auto">
          <a:xfrm>
            <a:off x="680779" y="3453385"/>
            <a:ext cx="8280000"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Textplatzhalter 12">
            <a:extLst>
              <a:ext uri="{FF2B5EF4-FFF2-40B4-BE49-F238E27FC236}">
                <a16:creationId xmlns:a16="http://schemas.microsoft.com/office/drawing/2014/main" id="{41D97355-EDE7-BF47-AAF2-6B3EA1B51886}"/>
              </a:ext>
            </a:extLst>
          </p:cNvPr>
          <p:cNvSpPr>
            <a:spLocks noGrp="1"/>
          </p:cNvSpPr>
          <p:nvPr>
            <p:ph type="body" sz="quarter" idx="15" hasCustomPrompt="1"/>
          </p:nvPr>
        </p:nvSpPr>
        <p:spPr>
          <a:xfrm>
            <a:off x="1889788" y="1198426"/>
            <a:ext cx="1109772" cy="293734"/>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Titel</a:t>
            </a:r>
          </a:p>
        </p:txBody>
      </p:sp>
      <p:sp>
        <p:nvSpPr>
          <p:cNvPr id="44" name="Textplatzhalter 12">
            <a:extLst>
              <a:ext uri="{FF2B5EF4-FFF2-40B4-BE49-F238E27FC236}">
                <a16:creationId xmlns:a16="http://schemas.microsoft.com/office/drawing/2014/main" id="{07F67381-5CE2-804A-AD65-8A6B065A086C}"/>
              </a:ext>
            </a:extLst>
          </p:cNvPr>
          <p:cNvSpPr>
            <a:spLocks noGrp="1"/>
          </p:cNvSpPr>
          <p:nvPr>
            <p:ph type="body" sz="quarter" idx="16" hasCustomPrompt="1"/>
          </p:nvPr>
        </p:nvSpPr>
        <p:spPr>
          <a:xfrm>
            <a:off x="3496082" y="1187103"/>
            <a:ext cx="1109772" cy="293734"/>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Titel</a:t>
            </a:r>
          </a:p>
        </p:txBody>
      </p:sp>
      <p:sp>
        <p:nvSpPr>
          <p:cNvPr id="46" name="Textplatzhalter 12">
            <a:extLst>
              <a:ext uri="{FF2B5EF4-FFF2-40B4-BE49-F238E27FC236}">
                <a16:creationId xmlns:a16="http://schemas.microsoft.com/office/drawing/2014/main" id="{96E8C283-157E-744D-8916-E09EE68EE9A3}"/>
              </a:ext>
            </a:extLst>
          </p:cNvPr>
          <p:cNvSpPr>
            <a:spLocks noGrp="1"/>
          </p:cNvSpPr>
          <p:nvPr>
            <p:ph type="body" sz="quarter" idx="17" hasCustomPrompt="1"/>
          </p:nvPr>
        </p:nvSpPr>
        <p:spPr>
          <a:xfrm>
            <a:off x="5216758" y="1189469"/>
            <a:ext cx="1109772" cy="293734"/>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Titel</a:t>
            </a:r>
          </a:p>
        </p:txBody>
      </p:sp>
      <p:sp>
        <p:nvSpPr>
          <p:cNvPr id="48" name="Textplatzhalter 12">
            <a:extLst>
              <a:ext uri="{FF2B5EF4-FFF2-40B4-BE49-F238E27FC236}">
                <a16:creationId xmlns:a16="http://schemas.microsoft.com/office/drawing/2014/main" id="{2C5A83D6-CD75-3F4E-BF7C-EB0F16343058}"/>
              </a:ext>
            </a:extLst>
          </p:cNvPr>
          <p:cNvSpPr>
            <a:spLocks noGrp="1"/>
          </p:cNvSpPr>
          <p:nvPr>
            <p:ph type="body" sz="quarter" idx="18" hasCustomPrompt="1"/>
          </p:nvPr>
        </p:nvSpPr>
        <p:spPr>
          <a:xfrm>
            <a:off x="7178576" y="1190192"/>
            <a:ext cx="1109772" cy="293734"/>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Titel</a:t>
            </a:r>
          </a:p>
        </p:txBody>
      </p:sp>
      <p:sp>
        <p:nvSpPr>
          <p:cNvPr id="50" name="Textplatzhalter 12">
            <a:extLst>
              <a:ext uri="{FF2B5EF4-FFF2-40B4-BE49-F238E27FC236}">
                <a16:creationId xmlns:a16="http://schemas.microsoft.com/office/drawing/2014/main" id="{8556D410-C18E-EA4B-BB45-92DB95F22736}"/>
              </a:ext>
            </a:extLst>
          </p:cNvPr>
          <p:cNvSpPr>
            <a:spLocks noGrp="1"/>
          </p:cNvSpPr>
          <p:nvPr>
            <p:ph type="body" sz="quarter" idx="19" hasCustomPrompt="1"/>
          </p:nvPr>
        </p:nvSpPr>
        <p:spPr>
          <a:xfrm>
            <a:off x="532042" y="1690063"/>
            <a:ext cx="1109772" cy="348851"/>
          </a:xfrm>
          <a:prstGeom prst="rect">
            <a:avLst/>
          </a:prstGeom>
        </p:spPr>
        <p:txBody>
          <a:bodyPr/>
          <a:lstStyle>
            <a:lvl1pPr marL="7938" indent="0">
              <a:lnSpc>
                <a:spcPct val="100000"/>
              </a:lnSpc>
              <a:buFontTx/>
              <a:buNone/>
              <a:tabLst/>
              <a:defRPr sz="10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Text</a:t>
            </a:r>
            <a:br>
              <a:rPr lang="de-DE" dirty="0"/>
            </a:br>
            <a:r>
              <a:rPr lang="de-DE" dirty="0"/>
              <a:t>Text</a:t>
            </a:r>
          </a:p>
        </p:txBody>
      </p:sp>
      <p:sp>
        <p:nvSpPr>
          <p:cNvPr id="52" name="Textplatzhalter 12">
            <a:extLst>
              <a:ext uri="{FF2B5EF4-FFF2-40B4-BE49-F238E27FC236}">
                <a16:creationId xmlns:a16="http://schemas.microsoft.com/office/drawing/2014/main" id="{44BF522D-FD09-EF4F-9426-94B42AE9F490}"/>
              </a:ext>
            </a:extLst>
          </p:cNvPr>
          <p:cNvSpPr>
            <a:spLocks noGrp="1"/>
          </p:cNvSpPr>
          <p:nvPr>
            <p:ph type="body" sz="quarter" idx="20" hasCustomPrompt="1"/>
          </p:nvPr>
        </p:nvSpPr>
        <p:spPr>
          <a:xfrm>
            <a:off x="532042" y="2830051"/>
            <a:ext cx="1109772" cy="348851"/>
          </a:xfrm>
          <a:prstGeom prst="rect">
            <a:avLst/>
          </a:prstGeom>
        </p:spPr>
        <p:txBody>
          <a:bodyPr/>
          <a:lstStyle>
            <a:lvl1pPr marL="7938" indent="0">
              <a:lnSpc>
                <a:spcPct val="100000"/>
              </a:lnSpc>
              <a:buFontTx/>
              <a:buNone/>
              <a:tabLst/>
              <a:defRPr sz="10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Text</a:t>
            </a:r>
            <a:br>
              <a:rPr lang="de-DE" dirty="0"/>
            </a:br>
            <a:r>
              <a:rPr lang="de-DE" dirty="0"/>
              <a:t>Text</a:t>
            </a:r>
          </a:p>
        </p:txBody>
      </p:sp>
      <p:sp>
        <p:nvSpPr>
          <p:cNvPr id="54" name="Textplatzhalter 12">
            <a:extLst>
              <a:ext uri="{FF2B5EF4-FFF2-40B4-BE49-F238E27FC236}">
                <a16:creationId xmlns:a16="http://schemas.microsoft.com/office/drawing/2014/main" id="{ED1A045F-F71A-304F-88F1-56EF2D8B7DFF}"/>
              </a:ext>
            </a:extLst>
          </p:cNvPr>
          <p:cNvSpPr>
            <a:spLocks noGrp="1"/>
          </p:cNvSpPr>
          <p:nvPr>
            <p:ph type="body" sz="quarter" idx="21" hasCustomPrompt="1"/>
          </p:nvPr>
        </p:nvSpPr>
        <p:spPr>
          <a:xfrm>
            <a:off x="539178" y="3918078"/>
            <a:ext cx="1109772" cy="348851"/>
          </a:xfrm>
          <a:prstGeom prst="rect">
            <a:avLst/>
          </a:prstGeom>
        </p:spPr>
        <p:txBody>
          <a:bodyPr/>
          <a:lstStyle>
            <a:lvl1pPr marL="7938" indent="0">
              <a:lnSpc>
                <a:spcPct val="100000"/>
              </a:lnSpc>
              <a:buFontTx/>
              <a:buNone/>
              <a:tabLst/>
              <a:defRPr sz="10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Text</a:t>
            </a:r>
            <a:br>
              <a:rPr lang="de-DE" dirty="0"/>
            </a:br>
            <a:r>
              <a:rPr lang="de-DE" dirty="0"/>
              <a:t>Text</a:t>
            </a:r>
          </a:p>
        </p:txBody>
      </p:sp>
      <p:sp>
        <p:nvSpPr>
          <p:cNvPr id="56" name="Oval 55">
            <a:extLst>
              <a:ext uri="{FF2B5EF4-FFF2-40B4-BE49-F238E27FC236}">
                <a16:creationId xmlns:a16="http://schemas.microsoft.com/office/drawing/2014/main" id="{2EDADA38-79AA-E746-BA85-D0F7E8A02F80}"/>
              </a:ext>
            </a:extLst>
          </p:cNvPr>
          <p:cNvSpPr/>
          <p:nvPr/>
        </p:nvSpPr>
        <p:spPr>
          <a:xfrm>
            <a:off x="640035" y="3585618"/>
            <a:ext cx="278615" cy="278615"/>
          </a:xfrm>
          <a:prstGeom prst="ellipse">
            <a:avLst/>
          </a:prstGeom>
          <a:solidFill>
            <a:srgbClr val="FAF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8" name="Oval 57">
            <a:extLst>
              <a:ext uri="{FF2B5EF4-FFF2-40B4-BE49-F238E27FC236}">
                <a16:creationId xmlns:a16="http://schemas.microsoft.com/office/drawing/2014/main" id="{3EBD3BF0-C3D2-A641-A62E-465E4CAA6C9E}"/>
              </a:ext>
            </a:extLst>
          </p:cNvPr>
          <p:cNvSpPr/>
          <p:nvPr/>
        </p:nvSpPr>
        <p:spPr>
          <a:xfrm>
            <a:off x="640035" y="2484245"/>
            <a:ext cx="278615" cy="278615"/>
          </a:xfrm>
          <a:prstGeom prst="ellipse">
            <a:avLst/>
          </a:prstGeom>
          <a:solidFill>
            <a:srgbClr val="FAF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Oval 59">
            <a:extLst>
              <a:ext uri="{FF2B5EF4-FFF2-40B4-BE49-F238E27FC236}">
                <a16:creationId xmlns:a16="http://schemas.microsoft.com/office/drawing/2014/main" id="{32E662BA-240E-704E-A9E9-71E13C30BFE1}"/>
              </a:ext>
            </a:extLst>
          </p:cNvPr>
          <p:cNvSpPr/>
          <p:nvPr/>
        </p:nvSpPr>
        <p:spPr>
          <a:xfrm>
            <a:off x="640035" y="1376325"/>
            <a:ext cx="278615" cy="278615"/>
          </a:xfrm>
          <a:prstGeom prst="ellipse">
            <a:avLst/>
          </a:prstGeom>
          <a:solidFill>
            <a:srgbClr val="FAF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2" name="Textplatzhalter 12">
            <a:extLst>
              <a:ext uri="{FF2B5EF4-FFF2-40B4-BE49-F238E27FC236}">
                <a16:creationId xmlns:a16="http://schemas.microsoft.com/office/drawing/2014/main" id="{C41C6AA9-0F3A-F943-A646-EAFB8AB732A8}"/>
              </a:ext>
            </a:extLst>
          </p:cNvPr>
          <p:cNvSpPr>
            <a:spLocks noGrp="1"/>
          </p:cNvSpPr>
          <p:nvPr>
            <p:ph type="body" sz="quarter" idx="12" hasCustomPrompt="1"/>
          </p:nvPr>
        </p:nvSpPr>
        <p:spPr>
          <a:xfrm>
            <a:off x="553779" y="355551"/>
            <a:ext cx="5784267" cy="526683"/>
          </a:xfrm>
          <a:prstGeom prst="rect">
            <a:avLst/>
          </a:prstGeom>
        </p:spPr>
        <p:txBody>
          <a:bodyPr/>
          <a:lstStyle>
            <a:lvl1pPr marL="9525" indent="0">
              <a:lnSpc>
                <a:spcPct val="100000"/>
              </a:lnSpc>
              <a:buNone/>
              <a:tabLst/>
              <a:defRPr sz="2400" b="1" i="0">
                <a:solidFill>
                  <a:srgbClr val="9A0941"/>
                </a:solidFill>
                <a:latin typeface="+mj-lt"/>
                <a:cs typeface="Akkurat Helsana Light" panose="020B0404020101020102" pitchFamily="34" charset="0"/>
              </a:defRPr>
            </a:lvl1pPr>
          </a:lstStyle>
          <a:p>
            <a:pPr lvl="0"/>
            <a:r>
              <a:rPr lang="de-DE" dirty="0"/>
              <a:t>Titel</a:t>
            </a:r>
          </a:p>
        </p:txBody>
      </p:sp>
      <p:sp>
        <p:nvSpPr>
          <p:cNvPr id="68" name="Textplatzhalter 12">
            <a:extLst>
              <a:ext uri="{FF2B5EF4-FFF2-40B4-BE49-F238E27FC236}">
                <a16:creationId xmlns:a16="http://schemas.microsoft.com/office/drawing/2014/main" id="{0AAD6692-988D-D441-BDC4-27E946D5E487}"/>
              </a:ext>
            </a:extLst>
          </p:cNvPr>
          <p:cNvSpPr>
            <a:spLocks noGrp="1"/>
          </p:cNvSpPr>
          <p:nvPr>
            <p:ph type="body" sz="quarter" idx="22" hasCustomPrompt="1"/>
          </p:nvPr>
        </p:nvSpPr>
        <p:spPr>
          <a:xfrm>
            <a:off x="823831" y="908447"/>
            <a:ext cx="1109772" cy="222089"/>
          </a:xfrm>
          <a:prstGeom prst="rect">
            <a:avLst/>
          </a:prstGeom>
        </p:spPr>
        <p:txBody>
          <a:bodyPr/>
          <a:lstStyle>
            <a:lvl1pPr marL="7938" indent="0">
              <a:lnSpc>
                <a:spcPct val="100000"/>
              </a:lnSpc>
              <a:buFontTx/>
              <a:buNone/>
              <a:tabLst/>
              <a:defRPr sz="1000" b="1" i="0">
                <a:solidFill>
                  <a:srgbClr val="9A0941"/>
                </a:solidFill>
                <a:latin typeface="Akkurat Helsana" panose="020B0504020101020102" pitchFamily="34" charset="0"/>
                <a:cs typeface="Akkurat Helsana" panose="020B0504020101020102" pitchFamily="34" charset="0"/>
              </a:defRPr>
            </a:lvl1pPr>
          </a:lstStyle>
          <a:p>
            <a:pPr lvl="0"/>
            <a:r>
              <a:rPr lang="de-DE" dirty="0"/>
              <a:t>Text</a:t>
            </a:r>
          </a:p>
        </p:txBody>
      </p:sp>
      <p:sp>
        <p:nvSpPr>
          <p:cNvPr id="70" name="Textplatzhalter 12">
            <a:extLst>
              <a:ext uri="{FF2B5EF4-FFF2-40B4-BE49-F238E27FC236}">
                <a16:creationId xmlns:a16="http://schemas.microsoft.com/office/drawing/2014/main" id="{29B58CE7-FAC4-6B47-9151-C16D60C59736}"/>
              </a:ext>
            </a:extLst>
          </p:cNvPr>
          <p:cNvSpPr>
            <a:spLocks noGrp="1"/>
          </p:cNvSpPr>
          <p:nvPr>
            <p:ph type="body" sz="quarter" idx="23" hasCustomPrompt="1"/>
          </p:nvPr>
        </p:nvSpPr>
        <p:spPr>
          <a:xfrm>
            <a:off x="3339556" y="908447"/>
            <a:ext cx="1109772" cy="222089"/>
          </a:xfrm>
          <a:prstGeom prst="rect">
            <a:avLst/>
          </a:prstGeom>
        </p:spPr>
        <p:txBody>
          <a:bodyPr/>
          <a:lstStyle>
            <a:lvl1pPr marL="7938" indent="0">
              <a:lnSpc>
                <a:spcPct val="100000"/>
              </a:lnSpc>
              <a:buFontTx/>
              <a:buNone/>
              <a:tabLst/>
              <a:defRPr sz="1000" b="1" i="0">
                <a:solidFill>
                  <a:srgbClr val="9A0941"/>
                </a:solidFill>
                <a:latin typeface="Akkurat Helsana" panose="020B0504020101020102" pitchFamily="34" charset="0"/>
                <a:cs typeface="Akkurat Helsana" panose="020B0504020101020102" pitchFamily="34" charset="0"/>
              </a:defRPr>
            </a:lvl1pPr>
          </a:lstStyle>
          <a:p>
            <a:pPr lvl="0"/>
            <a:r>
              <a:rPr lang="de-DE" dirty="0"/>
              <a:t>Text</a:t>
            </a:r>
          </a:p>
        </p:txBody>
      </p:sp>
      <p:sp>
        <p:nvSpPr>
          <p:cNvPr id="72" name="Textplatzhalter 12">
            <a:extLst>
              <a:ext uri="{FF2B5EF4-FFF2-40B4-BE49-F238E27FC236}">
                <a16:creationId xmlns:a16="http://schemas.microsoft.com/office/drawing/2014/main" id="{D7EBAE2D-13D0-E449-AFEF-9F09EC9C5C44}"/>
              </a:ext>
            </a:extLst>
          </p:cNvPr>
          <p:cNvSpPr>
            <a:spLocks noGrp="1"/>
          </p:cNvSpPr>
          <p:nvPr>
            <p:ph type="body" sz="quarter" idx="24" hasCustomPrompt="1"/>
          </p:nvPr>
        </p:nvSpPr>
        <p:spPr>
          <a:xfrm>
            <a:off x="7072044" y="916195"/>
            <a:ext cx="1109772" cy="222089"/>
          </a:xfrm>
          <a:prstGeom prst="rect">
            <a:avLst/>
          </a:prstGeom>
        </p:spPr>
        <p:txBody>
          <a:bodyPr/>
          <a:lstStyle>
            <a:lvl1pPr marL="7938" indent="0">
              <a:lnSpc>
                <a:spcPct val="100000"/>
              </a:lnSpc>
              <a:buFontTx/>
              <a:buNone/>
              <a:tabLst/>
              <a:defRPr sz="1000" b="1" i="0">
                <a:solidFill>
                  <a:srgbClr val="9A0941"/>
                </a:solidFill>
                <a:latin typeface="Akkurat Helsana" panose="020B0504020101020102" pitchFamily="34" charset="0"/>
                <a:cs typeface="Akkurat Helsana" panose="020B0504020101020102" pitchFamily="34" charset="0"/>
              </a:defRPr>
            </a:lvl1pPr>
          </a:lstStyle>
          <a:p>
            <a:pPr lvl="0"/>
            <a:r>
              <a:rPr lang="de-DE" dirty="0"/>
              <a:t>Text</a:t>
            </a:r>
          </a:p>
        </p:txBody>
      </p:sp>
      <p:sp>
        <p:nvSpPr>
          <p:cNvPr id="29" name="Foliennummernplatzhalter 3">
            <a:extLst>
              <a:ext uri="{FF2B5EF4-FFF2-40B4-BE49-F238E27FC236}">
                <a16:creationId xmlns:a16="http://schemas.microsoft.com/office/drawing/2014/main" id="{AC72BA23-8806-4DEE-B2E8-62147AD93F44}"/>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B5B8F0B2-BE39-432C-9025-E568AAE2103C}"/>
              </a:ext>
            </a:extLst>
          </p:cNvPr>
          <p:cNvSpPr>
            <a:spLocks noGrp="1"/>
          </p:cNvSpPr>
          <p:nvPr>
            <p:ph type="ftr" sz="quarter" idx="25"/>
          </p:nvPr>
        </p:nvSpPr>
        <p:spPr/>
        <p:txBody>
          <a:bodyPr/>
          <a:lstStyle/>
          <a:p>
            <a:r>
              <a:rPr lang="de-CH"/>
              <a:t>Sensibel</a:t>
            </a:r>
            <a:endParaRPr lang="de-CH" dirty="0"/>
          </a:p>
        </p:txBody>
      </p:sp>
    </p:spTree>
    <p:extLst>
      <p:ext uri="{BB962C8B-B14F-4D97-AF65-F5344CB8AC3E}">
        <p14:creationId xmlns:p14="http://schemas.microsoft.com/office/powerpoint/2010/main" val="3834494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extfoli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473" imgH="470" progId="TCLayout.ActiveDocument.1">
                  <p:embed/>
                </p:oleObj>
              </mc:Choice>
              <mc:Fallback>
                <p:oleObj name="think-cell Slide" r:id="rId3" imgW="473" imgH="4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el 19"/>
          <p:cNvSpPr>
            <a:spLocks noGrp="1"/>
          </p:cNvSpPr>
          <p:nvPr>
            <p:ph type="title" hasCustomPrompt="1"/>
          </p:nvPr>
        </p:nvSpPr>
        <p:spPr>
          <a:xfrm>
            <a:off x="424454" y="293158"/>
            <a:ext cx="8294400" cy="822072"/>
          </a:xfrm>
          <a:prstGeom prst="rect">
            <a:avLst/>
          </a:prstGeom>
        </p:spPr>
        <p:txBody>
          <a:bodyPr lIns="0" rIns="0" anchor="b" anchorCtr="0"/>
          <a:lstStyle>
            <a:lvl1pPr>
              <a:defRPr baseline="0">
                <a:solidFill>
                  <a:schemeClr val="accent2"/>
                </a:solidFill>
              </a:defRPr>
            </a:lvl1pPr>
          </a:lstStyle>
          <a:p>
            <a:r>
              <a:rPr lang="de-CH" noProof="0" dirty="0"/>
              <a:t>Textfolie</a:t>
            </a:r>
          </a:p>
        </p:txBody>
      </p:sp>
      <p:cxnSp>
        <p:nvCxnSpPr>
          <p:cNvPr id="11" name="Gerade Verbindung 10"/>
          <p:cNvCxnSpPr/>
          <p:nvPr userDrawn="1"/>
        </p:nvCxnSpPr>
        <p:spPr bwMode="auto">
          <a:xfrm>
            <a:off x="419165" y="1154649"/>
            <a:ext cx="8297863" cy="0"/>
          </a:xfrm>
          <a:prstGeom prst="line">
            <a:avLst/>
          </a:prstGeom>
          <a:solidFill>
            <a:schemeClr val="accent1"/>
          </a:solidFill>
          <a:ln w="222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platzhalter 5"/>
          <p:cNvSpPr>
            <a:spLocks noGrp="1"/>
          </p:cNvSpPr>
          <p:nvPr>
            <p:ph type="body" sz="quarter" idx="14" hasCustomPrompt="1"/>
          </p:nvPr>
        </p:nvSpPr>
        <p:spPr>
          <a:xfrm>
            <a:off x="424800" y="1320597"/>
            <a:ext cx="8294688" cy="3368879"/>
          </a:xfrm>
          <a:prstGeom prst="rect">
            <a:avLst/>
          </a:prstGeom>
        </p:spPr>
        <p:txBody>
          <a:bodyPr lIns="0" rIns="0"/>
          <a:lstStyle>
            <a:lvl1pPr marL="285743" indent="-285743">
              <a:spcBef>
                <a:spcPts val="1000"/>
              </a:spcBef>
              <a:buClr>
                <a:schemeClr val="accent2"/>
              </a:buClr>
              <a:buFont typeface="Arial" panose="020B0604020202020204" pitchFamily="34" charset="0"/>
              <a:buChar char="•"/>
              <a:defRPr>
                <a:solidFill>
                  <a:schemeClr val="bg1"/>
                </a:solidFill>
              </a:defRPr>
            </a:lvl1pPr>
            <a:lvl2pPr marL="575986" indent="-269868">
              <a:spcBef>
                <a:spcPts val="1000"/>
              </a:spcBef>
              <a:buClr>
                <a:schemeClr val="accent2"/>
              </a:buClr>
              <a:buFont typeface="Arial" panose="020B0604020202020204" pitchFamily="34" charset="0"/>
              <a:buChar char="–"/>
              <a:defRPr>
                <a:solidFill>
                  <a:schemeClr val="bg1"/>
                </a:solidFill>
              </a:defRPr>
            </a:lvl2pPr>
            <a:lvl3pPr marL="827979" indent="-268281">
              <a:spcBef>
                <a:spcPts val="1000"/>
              </a:spcBef>
              <a:buClr>
                <a:schemeClr val="accent2"/>
              </a:buClr>
              <a:buFont typeface="Arial" panose="020B0604020202020204" pitchFamily="34" charset="0"/>
              <a:buChar char="–"/>
              <a:defRPr>
                <a:solidFill>
                  <a:schemeClr val="bg1"/>
                </a:solidFill>
              </a:defRPr>
            </a:lvl3pPr>
            <a:lvl4pPr>
              <a:defRPr>
                <a:solidFill>
                  <a:schemeClr val="bg1"/>
                </a:solidFill>
              </a:defRPr>
            </a:lvl4pPr>
            <a:lvl5pPr>
              <a:defRPr>
                <a:solidFill>
                  <a:schemeClr val="bg1"/>
                </a:solidFill>
              </a:defRPr>
            </a:lvl5pPr>
          </a:lstStyle>
          <a:p>
            <a:pPr lvl="0"/>
            <a:r>
              <a:rPr lang="de-CH" noProof="0" dirty="0"/>
              <a:t>Erste Ebene</a:t>
            </a:r>
          </a:p>
          <a:p>
            <a:pPr lvl="1"/>
            <a:r>
              <a:rPr lang="de-CH" noProof="0" dirty="0"/>
              <a:t>Zweite Ebene</a:t>
            </a:r>
          </a:p>
          <a:p>
            <a:pPr lvl="2"/>
            <a:r>
              <a:rPr lang="de-CH" noProof="0" dirty="0"/>
              <a:t>Dritte Ebene</a:t>
            </a:r>
          </a:p>
        </p:txBody>
      </p:sp>
      <p:sp>
        <p:nvSpPr>
          <p:cNvPr id="12" name="Fußzeilenplatzhalter 10"/>
          <p:cNvSpPr txBox="1">
            <a:spLocks/>
          </p:cNvSpPr>
          <p:nvPr userDrawn="1"/>
        </p:nvSpPr>
        <p:spPr>
          <a:xfrm>
            <a:off x="8133255" y="4887535"/>
            <a:ext cx="581234" cy="180000"/>
          </a:xfrm>
          <a:prstGeom prst="rect">
            <a:avLst/>
          </a:prstGeom>
        </p:spPr>
        <p:txBody>
          <a:bodyPr vert="horz" lIns="0" tIns="0" rIns="0" bIns="0" rtlCol="0" anchor="t"/>
          <a:lstStyle>
            <a:defPPr>
              <a:defRPr lang="de-DE"/>
            </a:defPPr>
            <a:lvl1pPr algn="l" rtl="0" eaLnBrk="0" fontAlgn="base" hangingPunct="0">
              <a:spcBef>
                <a:spcPct val="0"/>
              </a:spcBef>
              <a:spcAft>
                <a:spcPct val="0"/>
              </a:spcAft>
              <a:defRPr sz="900" kern="1200">
                <a:solidFill>
                  <a:schemeClr val="bg1"/>
                </a:solidFill>
                <a:latin typeface="Arial" charset="0"/>
                <a:ea typeface="ＭＳ Ｐゴシック" charset="0"/>
                <a:cs typeface="Arial"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algn="r"/>
            <a:fld id="{FE4003C2-0D4B-49D2-A1D5-DB26EF00E9B7}" type="slidenum">
              <a:rPr lang="de-CH" sz="900" b="0" smtClean="0">
                <a:solidFill>
                  <a:srgbClr val="000000"/>
                </a:solidFill>
                <a:latin typeface="Akkurat Helsana Light" panose="020B0404020101020102" pitchFamily="34" charset="0"/>
                <a:cs typeface="Akkurat Helsana Light" panose="020B0404020101020102" pitchFamily="34" charset="0"/>
              </a:rPr>
              <a:pPr algn="r"/>
              <a:t>‹N°›</a:t>
            </a:fld>
            <a:endParaRPr lang="de-CH" sz="900" b="0" dirty="0">
              <a:solidFill>
                <a:srgbClr val="000000"/>
              </a:solidFill>
              <a:latin typeface="Akkurat Helsana Light" panose="020B0404020101020102" pitchFamily="34" charset="0"/>
              <a:cs typeface="Akkurat Helsana Light" panose="020B0404020101020102" pitchFamily="34" charset="0"/>
            </a:endParaRPr>
          </a:p>
        </p:txBody>
      </p:sp>
      <p:sp>
        <p:nvSpPr>
          <p:cNvPr id="13" name="Fußzeilenplatzhalter 2">
            <a:extLst>
              <a:ext uri="{FF2B5EF4-FFF2-40B4-BE49-F238E27FC236}">
                <a16:creationId xmlns:a16="http://schemas.microsoft.com/office/drawing/2014/main" id="{E33B9DD1-240B-42F0-9C13-67BCEFBCAED3}"/>
              </a:ext>
            </a:extLst>
          </p:cNvPr>
          <p:cNvSpPr>
            <a:spLocks noGrp="1"/>
          </p:cNvSpPr>
          <p:nvPr userDrawn="1"/>
        </p:nvSpPr>
        <p:spPr>
          <a:xfrm>
            <a:off x="424454" y="4907903"/>
            <a:ext cx="6541200" cy="178865"/>
          </a:xfrm>
          <a:prstGeom prst="rect">
            <a:avLst/>
          </a:prstGeom>
        </p:spPr>
        <p:txBody>
          <a:bodyPr vert="horz" lIns="0" tIns="0" rIns="0" bIns="0" rtlCol="0" anchor="t"/>
          <a:lstStyle>
            <a:defPPr>
              <a:defRPr lang="de-DE"/>
            </a:defPPr>
            <a:lvl1pPr algn="l" rtl="0" eaLnBrk="0" fontAlgn="base" hangingPunct="0">
              <a:spcBef>
                <a:spcPct val="0"/>
              </a:spcBef>
              <a:spcAft>
                <a:spcPct val="0"/>
              </a:spcAft>
              <a:defRPr sz="900" kern="1200">
                <a:solidFill>
                  <a:schemeClr val="bg1"/>
                </a:solidFill>
                <a:latin typeface="Arial" charset="0"/>
                <a:ea typeface="ＭＳ Ｐゴシック" charset="0"/>
                <a:cs typeface="Arial"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r>
              <a:rPr lang="en-US" sz="900" dirty="0">
                <a:latin typeface="Akkurat Helsana Light" panose="020B0404020101020102" pitchFamily="34" charset="0"/>
                <a:cs typeface="Akkurat Helsana Light" panose="020B0404020101020102" pitchFamily="34" charset="0"/>
              </a:rPr>
              <a:t>HMS – vertraulich		</a:t>
            </a:r>
            <a:endParaRPr lang="de-CH" sz="900" dirty="0">
              <a:latin typeface="Akkurat Helsana Light" panose="020B0404020101020102" pitchFamily="34" charset="0"/>
              <a:cs typeface="Akkurat Helsana Light" panose="020B0404020101020102" pitchFamily="34" charset="0"/>
            </a:endParaRPr>
          </a:p>
        </p:txBody>
      </p:sp>
      <p:pic>
        <p:nvPicPr>
          <p:cNvPr id="5" name="Grafik 4">
            <a:extLst>
              <a:ext uri="{FF2B5EF4-FFF2-40B4-BE49-F238E27FC236}">
                <a16:creationId xmlns:a16="http://schemas.microsoft.com/office/drawing/2014/main" id="{EDE73C37-B15C-4CDC-A851-D2FE84CC130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447934" y="4796152"/>
            <a:ext cx="301413" cy="303088"/>
          </a:xfrm>
          <a:prstGeom prst="rect">
            <a:avLst/>
          </a:prstGeom>
        </p:spPr>
      </p:pic>
      <p:sp>
        <p:nvSpPr>
          <p:cNvPr id="3" name="Rechteck 2">
            <a:extLst>
              <a:ext uri="{FF2B5EF4-FFF2-40B4-BE49-F238E27FC236}">
                <a16:creationId xmlns:a16="http://schemas.microsoft.com/office/drawing/2014/main" id="{8AD164BE-630E-4984-82BE-9180B2B7353B}"/>
              </a:ext>
            </a:extLst>
          </p:cNvPr>
          <p:cNvSpPr/>
          <p:nvPr userDrawn="1"/>
        </p:nvSpPr>
        <p:spPr>
          <a:xfrm>
            <a:off x="3634114" y="4857962"/>
            <a:ext cx="1912703" cy="230832"/>
          </a:xfrm>
          <a:prstGeom prst="rect">
            <a:avLst/>
          </a:prstGeom>
        </p:spPr>
        <p:txBody>
          <a:bodyPr wrap="none">
            <a:spAutoFit/>
          </a:bodyPr>
          <a:lstStyle/>
          <a:p>
            <a:r>
              <a:rPr lang="en-US" sz="900" dirty="0">
                <a:solidFill>
                  <a:schemeClr val="bg1"/>
                </a:solidFill>
                <a:latin typeface="Akkurat Helsana Light" panose="020B0404020101020102" pitchFamily="34" charset="0"/>
                <a:cs typeface="Akkurat Helsana Light" panose="020B0404020101020102" pitchFamily="34" charset="0"/>
              </a:rPr>
              <a:t>Octopus - Der Arbeitgeber-Coach</a:t>
            </a:r>
            <a:endParaRPr lang="de-CH" sz="900" dirty="0">
              <a:solidFill>
                <a:schemeClr val="bg1"/>
              </a:solidFill>
            </a:endParaRPr>
          </a:p>
        </p:txBody>
      </p:sp>
    </p:spTree>
    <p:extLst>
      <p:ext uri="{BB962C8B-B14F-4D97-AF65-F5344CB8AC3E}">
        <p14:creationId xmlns:p14="http://schemas.microsoft.com/office/powerpoint/2010/main" val="203555727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Kasten horizontal">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20" name="Textplatzhalter 12">
            <a:extLst>
              <a:ext uri="{FF2B5EF4-FFF2-40B4-BE49-F238E27FC236}">
                <a16:creationId xmlns:a16="http://schemas.microsoft.com/office/drawing/2014/main" id="{EC82A227-0A8B-9246-92FB-811D432EDFA2}"/>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9" name="Textplatzhalter 12">
            <a:extLst>
              <a:ext uri="{FF2B5EF4-FFF2-40B4-BE49-F238E27FC236}">
                <a16:creationId xmlns:a16="http://schemas.microsoft.com/office/drawing/2014/main" id="{6AE9C17A-C7D5-48C0-9318-5345E853AD94}"/>
              </a:ext>
            </a:extLst>
          </p:cNvPr>
          <p:cNvSpPr>
            <a:spLocks noGrp="1"/>
          </p:cNvSpPr>
          <p:nvPr>
            <p:ph type="body" sz="quarter" idx="17" hasCustomPrompt="1"/>
          </p:nvPr>
        </p:nvSpPr>
        <p:spPr>
          <a:xfrm>
            <a:off x="553780" y="614180"/>
            <a:ext cx="8036440" cy="414492"/>
          </a:xfrm>
          <a:prstGeom prst="rect">
            <a:avLst/>
          </a:prstGeom>
        </p:spPr>
        <p:txBody>
          <a:bodyPr/>
          <a:lstStyle>
            <a:lvl1pPr marL="9525" indent="0">
              <a:lnSpc>
                <a:spcPct val="100000"/>
              </a:lnSpc>
              <a:buNone/>
              <a:tabLst/>
              <a:defRPr sz="2400" b="0" i="0">
                <a:solidFill>
                  <a:srgbClr val="9A0941"/>
                </a:solidFill>
                <a:latin typeface="Akkurat Helsana Light" panose="020B0404020101020102" pitchFamily="34" charset="0"/>
                <a:cs typeface="Akkurat Helsana Light" panose="020B0404020101020102" pitchFamily="34" charset="0"/>
              </a:defRPr>
            </a:lvl1pPr>
          </a:lstStyle>
          <a:p>
            <a:pPr lvl="0"/>
            <a:r>
              <a:rPr lang="de-DE" dirty="0"/>
              <a:t>Hier steht ein Untertitel</a:t>
            </a:r>
          </a:p>
        </p:txBody>
      </p:sp>
      <p:sp>
        <p:nvSpPr>
          <p:cNvPr id="8" name="Foliennummernplatzhalter 3">
            <a:extLst>
              <a:ext uri="{FF2B5EF4-FFF2-40B4-BE49-F238E27FC236}">
                <a16:creationId xmlns:a16="http://schemas.microsoft.com/office/drawing/2014/main" id="{4CC79747-6BE5-4FA4-BE4C-53BE9D814901}"/>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1DCAD4F7-7BC0-4265-A685-5A0015AB789A}"/>
              </a:ext>
            </a:extLst>
          </p:cNvPr>
          <p:cNvSpPr>
            <a:spLocks noGrp="1"/>
          </p:cNvSpPr>
          <p:nvPr>
            <p:ph type="ftr" sz="quarter" idx="18"/>
          </p:nvPr>
        </p:nvSpPr>
        <p:spPr/>
        <p:txBody>
          <a:bodyPr/>
          <a:lstStyle>
            <a:lvl1pPr>
              <a:defRPr/>
            </a:lvl1pPr>
          </a:lstStyle>
          <a:p>
            <a:r>
              <a:rPr lang="de-CH" dirty="0"/>
              <a:t>sensibel</a:t>
            </a:r>
          </a:p>
        </p:txBody>
      </p:sp>
      <p:sp>
        <p:nvSpPr>
          <p:cNvPr id="10" name="Textplatzhalter 3">
            <a:extLst>
              <a:ext uri="{FF2B5EF4-FFF2-40B4-BE49-F238E27FC236}">
                <a16:creationId xmlns:a16="http://schemas.microsoft.com/office/drawing/2014/main" id="{1BDED4C3-5A52-4AC9-A63B-D61514BC0601}"/>
              </a:ext>
            </a:extLst>
          </p:cNvPr>
          <p:cNvSpPr>
            <a:spLocks noGrp="1"/>
          </p:cNvSpPr>
          <p:nvPr>
            <p:ph type="body" sz="quarter" idx="19"/>
          </p:nvPr>
        </p:nvSpPr>
        <p:spPr>
          <a:xfrm>
            <a:off x="553779" y="1093665"/>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14" name="Textplatzhalter 3">
            <a:extLst>
              <a:ext uri="{FF2B5EF4-FFF2-40B4-BE49-F238E27FC236}">
                <a16:creationId xmlns:a16="http://schemas.microsoft.com/office/drawing/2014/main" id="{89E86067-994C-4019-BD66-A54EA1B278B6}"/>
              </a:ext>
            </a:extLst>
          </p:cNvPr>
          <p:cNvSpPr>
            <a:spLocks noGrp="1"/>
          </p:cNvSpPr>
          <p:nvPr>
            <p:ph type="body" sz="quarter" idx="23"/>
          </p:nvPr>
        </p:nvSpPr>
        <p:spPr>
          <a:xfrm>
            <a:off x="555811" y="1836398"/>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16" name="Textplatzhalter 3">
            <a:extLst>
              <a:ext uri="{FF2B5EF4-FFF2-40B4-BE49-F238E27FC236}">
                <a16:creationId xmlns:a16="http://schemas.microsoft.com/office/drawing/2014/main" id="{5184C9EE-8004-4C50-AB13-DCD6F5D9835C}"/>
              </a:ext>
            </a:extLst>
          </p:cNvPr>
          <p:cNvSpPr>
            <a:spLocks noGrp="1"/>
          </p:cNvSpPr>
          <p:nvPr>
            <p:ph type="body" sz="quarter" idx="25"/>
          </p:nvPr>
        </p:nvSpPr>
        <p:spPr>
          <a:xfrm>
            <a:off x="553779" y="2576617"/>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18" name="Textplatzhalter 3">
            <a:extLst>
              <a:ext uri="{FF2B5EF4-FFF2-40B4-BE49-F238E27FC236}">
                <a16:creationId xmlns:a16="http://schemas.microsoft.com/office/drawing/2014/main" id="{87BD6E40-341F-4E02-8FC7-1F6DB83D4D76}"/>
              </a:ext>
            </a:extLst>
          </p:cNvPr>
          <p:cNvSpPr>
            <a:spLocks noGrp="1"/>
          </p:cNvSpPr>
          <p:nvPr>
            <p:ph type="body" sz="quarter" idx="27"/>
          </p:nvPr>
        </p:nvSpPr>
        <p:spPr>
          <a:xfrm>
            <a:off x="555811" y="3317467"/>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21" name="Textplatzhalter 3">
            <a:extLst>
              <a:ext uri="{FF2B5EF4-FFF2-40B4-BE49-F238E27FC236}">
                <a16:creationId xmlns:a16="http://schemas.microsoft.com/office/drawing/2014/main" id="{E7A2B68C-E92A-4E02-BDD5-7C5A7F1724D2}"/>
              </a:ext>
            </a:extLst>
          </p:cNvPr>
          <p:cNvSpPr>
            <a:spLocks noGrp="1"/>
          </p:cNvSpPr>
          <p:nvPr>
            <p:ph type="body" sz="quarter" idx="29"/>
          </p:nvPr>
        </p:nvSpPr>
        <p:spPr>
          <a:xfrm>
            <a:off x="552831" y="4061539"/>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22" name="Bildplatzhalter 3">
            <a:extLst>
              <a:ext uri="{FF2B5EF4-FFF2-40B4-BE49-F238E27FC236}">
                <a16:creationId xmlns:a16="http://schemas.microsoft.com/office/drawing/2014/main" id="{BC157805-EB37-4489-9FE6-8230A64E8B87}"/>
              </a:ext>
            </a:extLst>
          </p:cNvPr>
          <p:cNvSpPr>
            <a:spLocks noGrp="1"/>
          </p:cNvSpPr>
          <p:nvPr>
            <p:ph type="pic" sz="quarter" idx="30"/>
          </p:nvPr>
        </p:nvSpPr>
        <p:spPr>
          <a:xfrm>
            <a:off x="606878" y="4110814"/>
            <a:ext cx="540000" cy="540000"/>
          </a:xfrm>
        </p:spPr>
        <p:txBody>
          <a:bodyPr>
            <a:normAutofit/>
          </a:bodyPr>
          <a:lstStyle>
            <a:lvl1pPr marL="0" indent="0">
              <a:buNone/>
              <a:defRPr sz="800"/>
            </a:lvl1pPr>
          </a:lstStyle>
          <a:p>
            <a:endParaRPr lang="de-CH" dirty="0"/>
          </a:p>
        </p:txBody>
      </p:sp>
      <p:sp>
        <p:nvSpPr>
          <p:cNvPr id="19" name="Bildplatzhalter 3">
            <a:extLst>
              <a:ext uri="{FF2B5EF4-FFF2-40B4-BE49-F238E27FC236}">
                <a16:creationId xmlns:a16="http://schemas.microsoft.com/office/drawing/2014/main" id="{730CEE3F-04CE-45CC-8D79-79909409F003}"/>
              </a:ext>
            </a:extLst>
          </p:cNvPr>
          <p:cNvSpPr>
            <a:spLocks noGrp="1"/>
          </p:cNvSpPr>
          <p:nvPr>
            <p:ph type="pic" sz="quarter" idx="28"/>
          </p:nvPr>
        </p:nvSpPr>
        <p:spPr>
          <a:xfrm>
            <a:off x="609858" y="3366742"/>
            <a:ext cx="540000" cy="540000"/>
          </a:xfrm>
        </p:spPr>
        <p:txBody>
          <a:bodyPr>
            <a:normAutofit/>
          </a:bodyPr>
          <a:lstStyle>
            <a:lvl1pPr marL="0" indent="0">
              <a:buNone/>
              <a:defRPr sz="800"/>
            </a:lvl1pPr>
          </a:lstStyle>
          <a:p>
            <a:endParaRPr lang="de-CH" dirty="0"/>
          </a:p>
        </p:txBody>
      </p:sp>
      <p:sp>
        <p:nvSpPr>
          <p:cNvPr id="17" name="Bildplatzhalter 3">
            <a:extLst>
              <a:ext uri="{FF2B5EF4-FFF2-40B4-BE49-F238E27FC236}">
                <a16:creationId xmlns:a16="http://schemas.microsoft.com/office/drawing/2014/main" id="{1F83AA29-852A-46E1-A149-6055B8C0EF87}"/>
              </a:ext>
            </a:extLst>
          </p:cNvPr>
          <p:cNvSpPr>
            <a:spLocks noGrp="1"/>
          </p:cNvSpPr>
          <p:nvPr>
            <p:ph type="pic" sz="quarter" idx="26"/>
          </p:nvPr>
        </p:nvSpPr>
        <p:spPr>
          <a:xfrm>
            <a:off x="607826" y="2625892"/>
            <a:ext cx="540000" cy="540000"/>
          </a:xfrm>
        </p:spPr>
        <p:txBody>
          <a:bodyPr>
            <a:normAutofit/>
          </a:bodyPr>
          <a:lstStyle>
            <a:lvl1pPr marL="0" indent="0">
              <a:buNone/>
              <a:defRPr sz="800"/>
            </a:lvl1pPr>
          </a:lstStyle>
          <a:p>
            <a:endParaRPr lang="de-CH" dirty="0"/>
          </a:p>
        </p:txBody>
      </p:sp>
      <p:sp>
        <p:nvSpPr>
          <p:cNvPr id="15" name="Bildplatzhalter 3">
            <a:extLst>
              <a:ext uri="{FF2B5EF4-FFF2-40B4-BE49-F238E27FC236}">
                <a16:creationId xmlns:a16="http://schemas.microsoft.com/office/drawing/2014/main" id="{C07781EB-482B-4BC6-A205-CA628590794B}"/>
              </a:ext>
            </a:extLst>
          </p:cNvPr>
          <p:cNvSpPr>
            <a:spLocks noGrp="1"/>
          </p:cNvSpPr>
          <p:nvPr>
            <p:ph type="pic" sz="quarter" idx="24"/>
          </p:nvPr>
        </p:nvSpPr>
        <p:spPr>
          <a:xfrm>
            <a:off x="609858" y="1885673"/>
            <a:ext cx="540000" cy="540000"/>
          </a:xfrm>
        </p:spPr>
        <p:txBody>
          <a:bodyPr>
            <a:normAutofit/>
          </a:bodyPr>
          <a:lstStyle>
            <a:lvl1pPr marL="0" indent="0">
              <a:buNone/>
              <a:defRPr sz="800"/>
            </a:lvl1pPr>
          </a:lstStyle>
          <a:p>
            <a:endParaRPr lang="de-CH" dirty="0"/>
          </a:p>
        </p:txBody>
      </p:sp>
      <p:sp>
        <p:nvSpPr>
          <p:cNvPr id="4" name="Bildplatzhalter 3">
            <a:extLst>
              <a:ext uri="{FF2B5EF4-FFF2-40B4-BE49-F238E27FC236}">
                <a16:creationId xmlns:a16="http://schemas.microsoft.com/office/drawing/2014/main" id="{7D1AEA0B-D3F3-4939-A848-6339D92BB0DC}"/>
              </a:ext>
            </a:extLst>
          </p:cNvPr>
          <p:cNvSpPr>
            <a:spLocks noGrp="1"/>
          </p:cNvSpPr>
          <p:nvPr>
            <p:ph type="pic" sz="quarter" idx="22"/>
          </p:nvPr>
        </p:nvSpPr>
        <p:spPr>
          <a:xfrm>
            <a:off x="607826" y="1142940"/>
            <a:ext cx="540000" cy="540000"/>
          </a:xfrm>
        </p:spPr>
        <p:txBody>
          <a:bodyPr>
            <a:normAutofit/>
          </a:bodyPr>
          <a:lstStyle>
            <a:lvl1pPr marL="0" indent="0">
              <a:buNone/>
              <a:defRPr sz="800"/>
            </a:lvl1pPr>
          </a:lstStyle>
          <a:p>
            <a:endParaRPr lang="de-CH" dirty="0"/>
          </a:p>
        </p:txBody>
      </p:sp>
    </p:spTree>
    <p:extLst>
      <p:ext uri="{BB962C8B-B14F-4D97-AF65-F5344CB8AC3E}">
        <p14:creationId xmlns:p14="http://schemas.microsoft.com/office/powerpoint/2010/main" val="1660503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elcome-Folie">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C625CDF8-79EF-4CB4-9F28-6E0510A7ABA6}"/>
              </a:ext>
            </a:extLst>
          </p:cNvPr>
          <p:cNvSpPr/>
          <p:nvPr userDrawn="1"/>
        </p:nvSpPr>
        <p:spPr bwMode="gray">
          <a:xfrm>
            <a:off x="328224" y="295551"/>
            <a:ext cx="8487552" cy="3560064"/>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pic>
        <p:nvPicPr>
          <p:cNvPr id="7" name="Bildplatzhalter 16">
            <a:extLst>
              <a:ext uri="{FF2B5EF4-FFF2-40B4-BE49-F238E27FC236}">
                <a16:creationId xmlns:a16="http://schemas.microsoft.com/office/drawing/2014/main" id="{4E5BAD1B-FD08-4A5E-9D49-CED43FFA32F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601873" y="295200"/>
            <a:ext cx="5214534" cy="3560400"/>
          </a:xfrm>
          <a:prstGeom prst="rect">
            <a:avLst/>
          </a:prstGeom>
        </p:spPr>
      </p:pic>
      <p:sp>
        <p:nvSpPr>
          <p:cNvPr id="8" name="Textplatzhalter 2">
            <a:extLst>
              <a:ext uri="{FF2B5EF4-FFF2-40B4-BE49-F238E27FC236}">
                <a16:creationId xmlns:a16="http://schemas.microsoft.com/office/drawing/2014/main" id="{2CC3C226-9111-45D9-B38F-C9ECF8502D01}"/>
              </a:ext>
            </a:extLst>
          </p:cNvPr>
          <p:cNvSpPr txBox="1">
            <a:spLocks/>
          </p:cNvSpPr>
          <p:nvPr userDrawn="1"/>
        </p:nvSpPr>
        <p:spPr>
          <a:xfrm>
            <a:off x="577200" y="4171160"/>
            <a:ext cx="4951241" cy="1013905"/>
          </a:xfrm>
          <a:prstGeom prst="rect">
            <a:avLst/>
          </a:prstGeom>
        </p:spPr>
        <p:txBody>
          <a:bodyPr/>
          <a:lstStyle>
            <a:lvl1pPr marL="0" indent="0" algn="l" rtl="0" eaLnBrk="1" fontAlgn="base" hangingPunct="1">
              <a:lnSpc>
                <a:spcPct val="110000"/>
              </a:lnSpc>
              <a:spcBef>
                <a:spcPts val="400"/>
              </a:spcBef>
              <a:spcAft>
                <a:spcPct val="0"/>
              </a:spcAft>
              <a:buClr>
                <a:schemeClr val="tx2"/>
              </a:buClr>
              <a:buSzPct val="120000"/>
              <a:buFont typeface="Lucida Grande"/>
              <a:buNone/>
              <a:defRPr sz="1600">
                <a:solidFill>
                  <a:schemeClr val="tx1"/>
                </a:solidFill>
                <a:latin typeface="+mn-lt"/>
                <a:ea typeface="ＭＳ Ｐゴシック" charset="0"/>
                <a:cs typeface="+mn-cs"/>
              </a:defRPr>
            </a:lvl1pPr>
            <a:lvl2pPr marL="538163" indent="-269875" algn="l" rtl="0" eaLnBrk="1" fontAlgn="base" hangingPunct="1">
              <a:lnSpc>
                <a:spcPct val="110000"/>
              </a:lnSpc>
              <a:spcBef>
                <a:spcPts val="400"/>
              </a:spcBef>
              <a:spcAft>
                <a:spcPct val="0"/>
              </a:spcAft>
              <a:buClr>
                <a:schemeClr val="tx2"/>
              </a:buClr>
              <a:buSzPct val="100000"/>
              <a:buFont typeface="Lucida Grande"/>
              <a:buChar char="-"/>
              <a:defRPr sz="1400">
                <a:solidFill>
                  <a:schemeClr val="tx1"/>
                </a:solidFill>
                <a:latin typeface="+mn-lt"/>
                <a:ea typeface="Arial" charset="0"/>
                <a:cs typeface="+mn-cs"/>
              </a:defRPr>
            </a:lvl2pPr>
            <a:lvl3pPr marL="806450" indent="-268288" algn="l" rtl="0" eaLnBrk="1" fontAlgn="base" hangingPunct="1">
              <a:lnSpc>
                <a:spcPct val="110000"/>
              </a:lnSpc>
              <a:spcBef>
                <a:spcPts val="400"/>
              </a:spcBef>
              <a:spcAft>
                <a:spcPct val="0"/>
              </a:spcAft>
              <a:buClr>
                <a:schemeClr val="tx2"/>
              </a:buClr>
              <a:buSzPct val="100000"/>
              <a:buFont typeface="Lucida Grande"/>
              <a:buChar char="-"/>
              <a:defRPr sz="1400">
                <a:solidFill>
                  <a:schemeClr val="tx1"/>
                </a:solidFill>
                <a:latin typeface="+mn-lt"/>
                <a:ea typeface="Arial" charset="0"/>
                <a:cs typeface="+mn-cs"/>
              </a:defRPr>
            </a:lvl3pPr>
            <a:lvl4pPr marL="525463" indent="-228600" algn="l" rtl="0" eaLnBrk="1" fontAlgn="base" hangingPunct="1">
              <a:lnSpc>
                <a:spcPts val="2400"/>
              </a:lnSpc>
              <a:spcBef>
                <a:spcPts val="200"/>
              </a:spcBef>
              <a:spcAft>
                <a:spcPct val="0"/>
              </a:spcAft>
              <a:buClr>
                <a:schemeClr val="tx2"/>
              </a:buClr>
              <a:buSzPct val="100000"/>
              <a:buFont typeface="Lucida Grande"/>
              <a:buChar char="-"/>
              <a:defRPr sz="1400">
                <a:solidFill>
                  <a:schemeClr val="tx1"/>
                </a:solidFill>
                <a:latin typeface="+mn-lt"/>
                <a:ea typeface="Arial" charset="0"/>
                <a:cs typeface="+mn-cs"/>
              </a:defRPr>
            </a:lvl4pPr>
            <a:lvl5pPr marL="812800" indent="-285750" algn="l" rtl="0" eaLnBrk="1" fontAlgn="base" hangingPunct="1">
              <a:lnSpc>
                <a:spcPts val="2400"/>
              </a:lnSpc>
              <a:spcBef>
                <a:spcPts val="200"/>
              </a:spcBef>
              <a:spcAft>
                <a:spcPct val="0"/>
              </a:spcAft>
              <a:buClr>
                <a:schemeClr val="tx2"/>
              </a:buClr>
              <a:buSzPct val="100000"/>
              <a:buFont typeface="Lucida Grande"/>
              <a:buChar char="-"/>
              <a:defRPr sz="1400">
                <a:solidFill>
                  <a:schemeClr val="tx1"/>
                </a:solidFill>
                <a:latin typeface="+mn-lt"/>
                <a:ea typeface="Arial" charset="0"/>
                <a:cs typeface="+mn-cs"/>
              </a:defRPr>
            </a:lvl5pPr>
            <a:lvl6pPr marL="984250" indent="3175" algn="l" rtl="0" eaLnBrk="1" fontAlgn="base" hangingPunct="1">
              <a:lnSpc>
                <a:spcPts val="2400"/>
              </a:lnSpc>
              <a:spcBef>
                <a:spcPts val="200"/>
              </a:spcBef>
              <a:spcAft>
                <a:spcPct val="0"/>
              </a:spcAft>
              <a:defRPr>
                <a:solidFill>
                  <a:schemeClr val="tx1"/>
                </a:solidFill>
                <a:latin typeface="+mn-lt"/>
                <a:cs typeface="+mn-cs"/>
              </a:defRPr>
            </a:lvl6pPr>
            <a:lvl7pPr marL="1441450" indent="3175" algn="l" rtl="0" eaLnBrk="1" fontAlgn="base" hangingPunct="1">
              <a:lnSpc>
                <a:spcPts val="2400"/>
              </a:lnSpc>
              <a:spcBef>
                <a:spcPts val="200"/>
              </a:spcBef>
              <a:spcAft>
                <a:spcPct val="0"/>
              </a:spcAft>
              <a:defRPr>
                <a:solidFill>
                  <a:schemeClr val="tx1"/>
                </a:solidFill>
                <a:latin typeface="+mn-lt"/>
                <a:cs typeface="+mn-cs"/>
              </a:defRPr>
            </a:lvl7pPr>
            <a:lvl8pPr marL="1898650" indent="3175" algn="l" rtl="0" eaLnBrk="1" fontAlgn="base" hangingPunct="1">
              <a:lnSpc>
                <a:spcPts val="2400"/>
              </a:lnSpc>
              <a:spcBef>
                <a:spcPts val="200"/>
              </a:spcBef>
              <a:spcAft>
                <a:spcPct val="0"/>
              </a:spcAft>
              <a:defRPr>
                <a:solidFill>
                  <a:schemeClr val="tx1"/>
                </a:solidFill>
                <a:latin typeface="+mn-lt"/>
                <a:cs typeface="+mn-cs"/>
              </a:defRPr>
            </a:lvl8pPr>
            <a:lvl9pPr marL="2355850" indent="3175" algn="l" rtl="0" eaLnBrk="1" fontAlgn="base" hangingPunct="1">
              <a:lnSpc>
                <a:spcPts val="2400"/>
              </a:lnSpc>
              <a:spcBef>
                <a:spcPts val="200"/>
              </a:spcBef>
              <a:spcAft>
                <a:spcPct val="0"/>
              </a:spcAft>
              <a:defRPr>
                <a:solidFill>
                  <a:schemeClr val="tx1"/>
                </a:solidFill>
                <a:latin typeface="+mn-lt"/>
                <a:cs typeface="+mn-cs"/>
              </a:defRPr>
            </a:lvl9pPr>
          </a:lstStyle>
          <a:p>
            <a:r>
              <a:rPr lang="de-CH" sz="1400" kern="0" dirty="0">
                <a:solidFill>
                  <a:srgbClr val="9A0941"/>
                </a:solidFill>
                <a:latin typeface="Akkurat Helsana Light" panose="020B0404020101020102" pitchFamily="34" charset="0"/>
                <a:cs typeface="Akkurat Helsana Light" panose="020B0404020101020102" pitchFamily="34" charset="0"/>
              </a:rPr>
              <a:t>Ihr kompetenter Partner für massgeschneiderte Lösungen bei der Umsetzung des betrieblichen</a:t>
            </a:r>
            <a:br>
              <a:rPr lang="de-CH" sz="1400" kern="0" dirty="0">
                <a:solidFill>
                  <a:srgbClr val="9A0941"/>
                </a:solidFill>
                <a:latin typeface="Akkurat Helsana Light" panose="020B0404020101020102" pitchFamily="34" charset="0"/>
                <a:cs typeface="Akkurat Helsana Light" panose="020B0404020101020102" pitchFamily="34" charset="0"/>
              </a:rPr>
            </a:br>
            <a:r>
              <a:rPr lang="de-CH" sz="1400" kern="0" dirty="0">
                <a:solidFill>
                  <a:srgbClr val="9A0941"/>
                </a:solidFill>
                <a:latin typeface="Akkurat Helsana Light" panose="020B0404020101020102" pitchFamily="34" charset="0"/>
                <a:cs typeface="Akkurat Helsana Light" panose="020B0404020101020102" pitchFamily="34" charset="0"/>
              </a:rPr>
              <a:t>Gesundheits- und Leistungsfähigkeits-Managements</a:t>
            </a:r>
          </a:p>
          <a:p>
            <a:endParaRPr lang="de-CH" sz="1400" kern="0" dirty="0">
              <a:solidFill>
                <a:srgbClr val="9A0941"/>
              </a:solidFill>
              <a:latin typeface="AkkuratStd-Light" panose="02000503030000020004" pitchFamily="2" charset="0"/>
              <a:cs typeface="Arial" panose="020B0604020202020204" pitchFamily="34" charset="0"/>
            </a:endParaRPr>
          </a:p>
        </p:txBody>
      </p:sp>
      <p:sp>
        <p:nvSpPr>
          <p:cNvPr id="9" name="Titel 1">
            <a:extLst>
              <a:ext uri="{FF2B5EF4-FFF2-40B4-BE49-F238E27FC236}">
                <a16:creationId xmlns:a16="http://schemas.microsoft.com/office/drawing/2014/main" id="{0F2039B5-0932-48BC-A96F-D2CE17B7CCC6}"/>
              </a:ext>
            </a:extLst>
          </p:cNvPr>
          <p:cNvSpPr txBox="1">
            <a:spLocks/>
          </p:cNvSpPr>
          <p:nvPr userDrawn="1"/>
        </p:nvSpPr>
        <p:spPr>
          <a:xfrm>
            <a:off x="577199" y="547094"/>
            <a:ext cx="2876515" cy="1391434"/>
          </a:xfrm>
          <a:prstGeom prst="rect">
            <a:avLst/>
          </a:prstGeom>
        </p:spPr>
        <p:txBody>
          <a:bodyPr/>
          <a:lstStyle>
            <a:lvl1pPr algn="l" rtl="0" eaLnBrk="1" fontAlgn="base" hangingPunct="1">
              <a:lnSpc>
                <a:spcPct val="100000"/>
              </a:lnSpc>
              <a:spcBef>
                <a:spcPct val="0"/>
              </a:spcBef>
              <a:spcAft>
                <a:spcPct val="0"/>
              </a:spcAft>
              <a:defRPr sz="2200" b="0">
                <a:solidFill>
                  <a:schemeClr val="tx2"/>
                </a:solidFill>
                <a:latin typeface="+mj-lt"/>
                <a:ea typeface="ＭＳ Ｐゴシック" charset="0"/>
                <a:cs typeface="+mj-cs"/>
              </a:defRPr>
            </a:lvl1pPr>
            <a:lvl2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2pPr>
            <a:lvl3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3pPr>
            <a:lvl4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4pPr>
            <a:lvl5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5pPr>
            <a:lvl6pPr marL="457200" algn="l" rtl="0" eaLnBrk="1" fontAlgn="base" hangingPunct="1">
              <a:lnSpc>
                <a:spcPts val="2800"/>
              </a:lnSpc>
              <a:spcBef>
                <a:spcPct val="0"/>
              </a:spcBef>
              <a:spcAft>
                <a:spcPct val="0"/>
              </a:spcAft>
              <a:defRPr sz="2200" b="1">
                <a:solidFill>
                  <a:schemeClr val="tx2"/>
                </a:solidFill>
                <a:latin typeface="Arial" charset="0"/>
                <a:cs typeface="Arial" charset="0"/>
              </a:defRPr>
            </a:lvl6pPr>
            <a:lvl7pPr marL="914400" algn="l" rtl="0" eaLnBrk="1" fontAlgn="base" hangingPunct="1">
              <a:lnSpc>
                <a:spcPts val="2800"/>
              </a:lnSpc>
              <a:spcBef>
                <a:spcPct val="0"/>
              </a:spcBef>
              <a:spcAft>
                <a:spcPct val="0"/>
              </a:spcAft>
              <a:defRPr sz="2200" b="1">
                <a:solidFill>
                  <a:schemeClr val="tx2"/>
                </a:solidFill>
                <a:latin typeface="Arial" charset="0"/>
                <a:cs typeface="Arial" charset="0"/>
              </a:defRPr>
            </a:lvl7pPr>
            <a:lvl8pPr marL="1371600" algn="l" rtl="0" eaLnBrk="1" fontAlgn="base" hangingPunct="1">
              <a:lnSpc>
                <a:spcPts val="2800"/>
              </a:lnSpc>
              <a:spcBef>
                <a:spcPct val="0"/>
              </a:spcBef>
              <a:spcAft>
                <a:spcPct val="0"/>
              </a:spcAft>
              <a:defRPr sz="2200" b="1">
                <a:solidFill>
                  <a:schemeClr val="tx2"/>
                </a:solidFill>
                <a:latin typeface="Arial" charset="0"/>
                <a:cs typeface="Arial" charset="0"/>
              </a:defRPr>
            </a:lvl8pPr>
            <a:lvl9pPr marL="1828800" algn="l" rtl="0" eaLnBrk="1" fontAlgn="base" hangingPunct="1">
              <a:lnSpc>
                <a:spcPts val="2800"/>
              </a:lnSpc>
              <a:spcBef>
                <a:spcPct val="0"/>
              </a:spcBef>
              <a:spcAft>
                <a:spcPct val="0"/>
              </a:spcAft>
              <a:defRPr sz="2200" b="1">
                <a:solidFill>
                  <a:schemeClr val="tx2"/>
                </a:solidFill>
                <a:latin typeface="Arial" charset="0"/>
                <a:cs typeface="Arial" charset="0"/>
              </a:defRPr>
            </a:lvl9pPr>
          </a:lstStyle>
          <a:p>
            <a:r>
              <a:rPr lang="de-CH" sz="3500" b="1" kern="0" dirty="0">
                <a:solidFill>
                  <a:schemeClr val="bg1"/>
                </a:solidFill>
                <a:latin typeface="Akkurat Helsana" panose="020B0504020101020102" pitchFamily="34" charset="0"/>
                <a:cs typeface="Akkurat Helsana" panose="020B0504020101020102" pitchFamily="34" charset="0"/>
              </a:rPr>
              <a:t>Health &amp; Medical </a:t>
            </a:r>
            <a:br>
              <a:rPr lang="de-CH" sz="3500" b="1" kern="0" dirty="0">
                <a:solidFill>
                  <a:schemeClr val="bg1"/>
                </a:solidFill>
                <a:latin typeface="Akkurat Helsana" panose="020B0504020101020102" pitchFamily="34" charset="0"/>
                <a:cs typeface="Akkurat Helsana" panose="020B0504020101020102" pitchFamily="34" charset="0"/>
              </a:rPr>
            </a:br>
            <a:r>
              <a:rPr lang="de-CH" sz="3500" b="1" kern="0" dirty="0">
                <a:solidFill>
                  <a:schemeClr val="bg1"/>
                </a:solidFill>
                <a:latin typeface="Akkurat Helsana" panose="020B0504020101020102" pitchFamily="34" charset="0"/>
                <a:cs typeface="Akkurat Helsana" panose="020B0504020101020102" pitchFamily="34" charset="0"/>
              </a:rPr>
              <a:t>Service AG</a:t>
            </a:r>
          </a:p>
        </p:txBody>
      </p:sp>
    </p:spTree>
    <p:extLst>
      <p:ext uri="{BB962C8B-B14F-4D97-AF65-F5344CB8AC3E}">
        <p14:creationId xmlns:p14="http://schemas.microsoft.com/office/powerpoint/2010/main" val="444552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C9299C39-AC8C-45C5-A7FE-4CAD2E13CBFC}"/>
              </a:ext>
            </a:extLst>
          </p:cNvPr>
          <p:cNvSpPr/>
          <p:nvPr userDrawn="1"/>
        </p:nvSpPr>
        <p:spPr bwMode="gray">
          <a:xfrm>
            <a:off x="328224" y="295551"/>
            <a:ext cx="8487552" cy="3560064"/>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13" name="Textfeld 12">
            <a:extLst>
              <a:ext uri="{FF2B5EF4-FFF2-40B4-BE49-F238E27FC236}">
                <a16:creationId xmlns:a16="http://schemas.microsoft.com/office/drawing/2014/main" id="{E4F51D7D-E86D-4C50-84E5-49DD2F5F47A9}"/>
              </a:ext>
            </a:extLst>
          </p:cNvPr>
          <p:cNvSpPr txBox="1"/>
          <p:nvPr/>
        </p:nvSpPr>
        <p:spPr>
          <a:xfrm>
            <a:off x="7004418" y="1114097"/>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20" name="Textplatzhalter 12">
            <a:extLst>
              <a:ext uri="{FF2B5EF4-FFF2-40B4-BE49-F238E27FC236}">
                <a16:creationId xmlns:a16="http://schemas.microsoft.com/office/drawing/2014/main" id="{9D81245D-A0D1-4A8A-B4B8-510CBBD0C2C3}"/>
              </a:ext>
            </a:extLst>
          </p:cNvPr>
          <p:cNvSpPr>
            <a:spLocks noGrp="1"/>
          </p:cNvSpPr>
          <p:nvPr>
            <p:ph type="body" sz="quarter" idx="10" hasCustomPrompt="1"/>
          </p:nvPr>
        </p:nvSpPr>
        <p:spPr>
          <a:xfrm>
            <a:off x="573359" y="547094"/>
            <a:ext cx="7996637" cy="604800"/>
          </a:xfrm>
          <a:prstGeom prst="rect">
            <a:avLst/>
          </a:prstGeom>
        </p:spPr>
        <p:txBody>
          <a:bodyPr/>
          <a:lstStyle>
            <a:lvl1pPr marL="9525" indent="0">
              <a:lnSpc>
                <a:spcPct val="100000"/>
              </a:lnSpc>
              <a:buNone/>
              <a:tabLst/>
              <a:defRPr sz="3500" b="1" i="0">
                <a:solidFill>
                  <a:schemeClr val="bg1"/>
                </a:solidFill>
                <a:latin typeface="+mj-lt"/>
                <a:cs typeface="Akkurat Helsana Light" panose="020B0404020101020102" pitchFamily="34" charset="0"/>
              </a:defRPr>
            </a:lvl1pPr>
          </a:lstStyle>
          <a:p>
            <a:pPr lvl="0"/>
            <a:r>
              <a:rPr lang="de-DE" dirty="0"/>
              <a:t>Inhalt der Präsentation</a:t>
            </a:r>
          </a:p>
        </p:txBody>
      </p:sp>
      <p:sp>
        <p:nvSpPr>
          <p:cNvPr id="21" name="Textplatzhalter 12">
            <a:extLst>
              <a:ext uri="{FF2B5EF4-FFF2-40B4-BE49-F238E27FC236}">
                <a16:creationId xmlns:a16="http://schemas.microsoft.com/office/drawing/2014/main" id="{68D1FD55-B01B-481D-99C6-BF664484D24C}"/>
              </a:ext>
            </a:extLst>
          </p:cNvPr>
          <p:cNvSpPr>
            <a:spLocks noGrp="1"/>
          </p:cNvSpPr>
          <p:nvPr>
            <p:ph type="body" sz="quarter" idx="17" hasCustomPrompt="1"/>
          </p:nvPr>
        </p:nvSpPr>
        <p:spPr>
          <a:xfrm>
            <a:off x="573359" y="1216115"/>
            <a:ext cx="7996637" cy="439621"/>
          </a:xfrm>
          <a:prstGeom prst="rect">
            <a:avLst/>
          </a:prstGeom>
        </p:spPr>
        <p:txBody>
          <a:bodyPr>
            <a:normAutofit/>
          </a:bodyPr>
          <a:lstStyle>
            <a:lvl1pPr marL="9525" indent="0">
              <a:lnSpc>
                <a:spcPct val="100000"/>
              </a:lnSpc>
              <a:buNone/>
              <a:tabLst/>
              <a:defRPr sz="24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Untertitel für die Präsentation</a:t>
            </a:r>
          </a:p>
        </p:txBody>
      </p:sp>
      <p:sp>
        <p:nvSpPr>
          <p:cNvPr id="24" name="Textplatzhalter 12">
            <a:extLst>
              <a:ext uri="{FF2B5EF4-FFF2-40B4-BE49-F238E27FC236}">
                <a16:creationId xmlns:a16="http://schemas.microsoft.com/office/drawing/2014/main" id="{67C86296-5BBE-4825-87BA-E4D3D0BE880C}"/>
              </a:ext>
            </a:extLst>
          </p:cNvPr>
          <p:cNvSpPr>
            <a:spLocks noGrp="1"/>
          </p:cNvSpPr>
          <p:nvPr>
            <p:ph type="body" sz="quarter" idx="18" hasCustomPrompt="1"/>
          </p:nvPr>
        </p:nvSpPr>
        <p:spPr>
          <a:xfrm>
            <a:off x="573358" y="4009348"/>
            <a:ext cx="7996637" cy="722839"/>
          </a:xfrm>
          <a:prstGeom prst="rect">
            <a:avLst/>
          </a:prstGeom>
        </p:spPr>
        <p:txBody>
          <a:bodyPr>
            <a:normAutofit/>
          </a:bodyPr>
          <a:lstStyle>
            <a:lvl1pPr marL="9525" indent="0">
              <a:lnSpc>
                <a:spcPct val="100000"/>
              </a:lnSpc>
              <a:spcBef>
                <a:spcPts val="0"/>
              </a:spcBef>
              <a:buNone/>
              <a:tabLst/>
              <a:defRPr sz="1400" b="0" i="0">
                <a:solidFill>
                  <a:schemeClr val="bg2"/>
                </a:solidFill>
                <a:latin typeface="Akkurat Helsana Light" panose="020B0404020101020102" pitchFamily="34" charset="0"/>
                <a:cs typeface="Akkurat Helsana Light" panose="020B0404020101020102" pitchFamily="34" charset="0"/>
              </a:defRPr>
            </a:lvl1pPr>
          </a:lstStyle>
          <a:p>
            <a:pPr lvl="0"/>
            <a:r>
              <a:rPr lang="de-DE" dirty="0"/>
              <a:t>Autor(en)</a:t>
            </a:r>
          </a:p>
        </p:txBody>
      </p:sp>
      <p:sp>
        <p:nvSpPr>
          <p:cNvPr id="26" name="Textplatzhalter 12">
            <a:extLst>
              <a:ext uri="{FF2B5EF4-FFF2-40B4-BE49-F238E27FC236}">
                <a16:creationId xmlns:a16="http://schemas.microsoft.com/office/drawing/2014/main" id="{6B1B6EB4-342D-448B-9E93-044406B32505}"/>
              </a:ext>
            </a:extLst>
          </p:cNvPr>
          <p:cNvSpPr>
            <a:spLocks noGrp="1"/>
          </p:cNvSpPr>
          <p:nvPr>
            <p:ph type="body" sz="quarter" idx="19" hasCustomPrompt="1"/>
          </p:nvPr>
        </p:nvSpPr>
        <p:spPr>
          <a:xfrm>
            <a:off x="566683" y="4793474"/>
            <a:ext cx="2036353" cy="302346"/>
          </a:xfrm>
          <a:prstGeom prst="rect">
            <a:avLst/>
          </a:prstGeom>
        </p:spPr>
        <p:txBody>
          <a:bodyPr>
            <a:normAutofit/>
          </a:bodyPr>
          <a:lstStyle>
            <a:lvl1pPr marL="9525" indent="0">
              <a:lnSpc>
                <a:spcPct val="100000"/>
              </a:lnSpc>
              <a:buNone/>
              <a:tabLst/>
              <a:defRPr sz="1400" b="0" i="0">
                <a:solidFill>
                  <a:schemeClr val="bg2"/>
                </a:solidFill>
                <a:latin typeface="Akkurat Helsana Light" panose="020B0404020101020102" pitchFamily="34" charset="0"/>
                <a:cs typeface="Akkurat Helsana Light" panose="020B0404020101020102" pitchFamily="34" charset="0"/>
              </a:defRPr>
            </a:lvl1pPr>
          </a:lstStyle>
          <a:p>
            <a:pPr lvl="0"/>
            <a:r>
              <a:rPr lang="de-DE" dirty="0"/>
              <a:t>Datum</a:t>
            </a:r>
          </a:p>
        </p:txBody>
      </p:sp>
    </p:spTree>
    <p:extLst>
      <p:ext uri="{BB962C8B-B14F-4D97-AF65-F5344CB8AC3E}">
        <p14:creationId xmlns:p14="http://schemas.microsoft.com/office/powerpoint/2010/main" val="4207191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MS ">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FD293CD2-397A-4471-9C34-F522F02E2F7A}"/>
              </a:ext>
            </a:extLst>
          </p:cNvPr>
          <p:cNvSpPr>
            <a:spLocks noGrp="1"/>
          </p:cNvSpPr>
          <p:nvPr>
            <p:ph type="ftr" sz="quarter" idx="10"/>
          </p:nvPr>
        </p:nvSpPr>
        <p:spPr/>
        <p:txBody>
          <a:bodyPr/>
          <a:lstStyle/>
          <a:p>
            <a:r>
              <a:rPr lang="de-CH" dirty="0"/>
              <a:t>sensibel</a:t>
            </a:r>
          </a:p>
        </p:txBody>
      </p:sp>
      <p:sp>
        <p:nvSpPr>
          <p:cNvPr id="4" name="Textfeld 3">
            <a:extLst>
              <a:ext uri="{FF2B5EF4-FFF2-40B4-BE49-F238E27FC236}">
                <a16:creationId xmlns:a16="http://schemas.microsoft.com/office/drawing/2014/main" id="{9E8FC527-E82D-465A-BE4F-ED7C58C6328A}"/>
              </a:ext>
            </a:extLst>
          </p:cNvPr>
          <p:cNvSpPr txBox="1"/>
          <p:nvPr userDrawn="1"/>
        </p:nvSpPr>
        <p:spPr>
          <a:xfrm>
            <a:off x="554400" y="972000"/>
            <a:ext cx="7200000" cy="954107"/>
          </a:xfrm>
          <a:prstGeom prst="rect">
            <a:avLst/>
          </a:prstGeom>
          <a:noFill/>
        </p:spPr>
        <p:txBody>
          <a:bodyPr wrap="square" rtlCol="0">
            <a:spAutoFit/>
          </a:bodyPr>
          <a:lstStyle/>
          <a:p>
            <a:r>
              <a:rPr lang="de-CH" sz="1400" dirty="0">
                <a:solidFill>
                  <a:schemeClr val="bg2"/>
                </a:solidFill>
                <a:latin typeface="+mn-lt"/>
              </a:rPr>
              <a:t>Wir unterstützen Arbeitgeber im Bereich der Früherkennung von beginnenden Krankheiten und der Reintegration sowie beraten und unterstützen Arbeitgeber bei der Umsetzung ihrer gesetzlichen Fürsorgepflicht, um die Gesundheit und Persönlichkeit ihrer Mitarbeitenden zu schützen.</a:t>
            </a:r>
          </a:p>
        </p:txBody>
      </p:sp>
      <p:sp>
        <p:nvSpPr>
          <p:cNvPr id="5" name="Textfeld 4">
            <a:extLst>
              <a:ext uri="{FF2B5EF4-FFF2-40B4-BE49-F238E27FC236}">
                <a16:creationId xmlns:a16="http://schemas.microsoft.com/office/drawing/2014/main" id="{7990A84F-CB49-4FC5-9189-3198256AC49A}"/>
              </a:ext>
            </a:extLst>
          </p:cNvPr>
          <p:cNvSpPr txBox="1"/>
          <p:nvPr userDrawn="1"/>
        </p:nvSpPr>
        <p:spPr>
          <a:xfrm>
            <a:off x="554400" y="2210400"/>
            <a:ext cx="7200000" cy="2246769"/>
          </a:xfrm>
          <a:prstGeom prst="rect">
            <a:avLst/>
          </a:prstGeom>
          <a:noFill/>
        </p:spPr>
        <p:txBody>
          <a:bodyPr wrap="square" rtlCol="0">
            <a:spAutoFit/>
          </a:bodyPr>
          <a:lstStyle/>
          <a:p>
            <a:pPr marL="285750" indent="-285750">
              <a:buClr>
                <a:schemeClr val="bg2"/>
              </a:buClr>
              <a:buFont typeface="Symbol" panose="05050102010706020507" pitchFamily="18" charset="2"/>
              <a:buChar char="-"/>
            </a:pPr>
            <a:r>
              <a:rPr lang="de-CH" sz="1400" dirty="0">
                <a:latin typeface="+mn-lt"/>
              </a:rPr>
              <a:t>Wir sind ein eigenständiges, unabhängiges Unternehmen und bieten medizinische Services in der Verkehrs-, Betriebs- und Versicherungsmedizin sowie zum betrieblichen Gesundheitsschutz. Zusätzlich erbringen wir Unterstützungsleistungen für das Gesundheits- und Case Management, einschliesslich betrieblichem Case Management. Wir erbringen zudem Datenanalyse- und Beratungsdienstleistungen und entwickeln und betreiben Softwarelösungen. </a:t>
            </a:r>
          </a:p>
          <a:p>
            <a:pPr marL="285750" indent="-285750">
              <a:buClr>
                <a:schemeClr val="bg2"/>
              </a:buClr>
              <a:buFont typeface="Symbol" panose="05050102010706020507" pitchFamily="18" charset="2"/>
              <a:buChar char="-"/>
            </a:pPr>
            <a:r>
              <a:rPr lang="de-CH" sz="1400" dirty="0">
                <a:latin typeface="+mn-lt"/>
              </a:rPr>
              <a:t>Unser Team besteht aus erfahrenen Ärzten, Gesundheitspersonal, Software-Entwicklern und weiteren Fachexperten sowie einem Kundenbetreuungs- und Backoffice-Team. </a:t>
            </a:r>
          </a:p>
        </p:txBody>
      </p:sp>
      <p:sp>
        <p:nvSpPr>
          <p:cNvPr id="7" name="Foliennummernplatzhalter 3">
            <a:extLst>
              <a:ext uri="{FF2B5EF4-FFF2-40B4-BE49-F238E27FC236}">
                <a16:creationId xmlns:a16="http://schemas.microsoft.com/office/drawing/2014/main" id="{150C16F3-C3FF-4438-B7AE-BC0DC86231F1}"/>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8" name="Textfeld 7">
            <a:extLst>
              <a:ext uri="{FF2B5EF4-FFF2-40B4-BE49-F238E27FC236}">
                <a16:creationId xmlns:a16="http://schemas.microsoft.com/office/drawing/2014/main" id="{1098617E-5389-4E26-99C3-801A823EC2A6}"/>
              </a:ext>
            </a:extLst>
          </p:cNvPr>
          <p:cNvSpPr txBox="1"/>
          <p:nvPr userDrawn="1"/>
        </p:nvSpPr>
        <p:spPr>
          <a:xfrm>
            <a:off x="554400" y="280800"/>
            <a:ext cx="7581900" cy="461665"/>
          </a:xfrm>
          <a:prstGeom prst="rect">
            <a:avLst/>
          </a:prstGeom>
          <a:noFill/>
        </p:spPr>
        <p:txBody>
          <a:bodyPr wrap="square" rtlCol="0">
            <a:spAutoFit/>
          </a:bodyPr>
          <a:lstStyle/>
          <a:p>
            <a:r>
              <a:rPr lang="de-CH" b="1" dirty="0">
                <a:solidFill>
                  <a:schemeClr val="bg2"/>
                </a:solidFill>
                <a:latin typeface="+mj-lt"/>
              </a:rPr>
              <a:t>Health &amp; Medical Service AG</a:t>
            </a:r>
          </a:p>
        </p:txBody>
      </p:sp>
    </p:spTree>
    <p:extLst>
      <p:ext uri="{BB962C8B-B14F-4D97-AF65-F5344CB8AC3E}">
        <p14:creationId xmlns:p14="http://schemas.microsoft.com/office/powerpoint/2010/main" val="697135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Themen">
    <p:spTree>
      <p:nvGrpSpPr>
        <p:cNvPr id="1" name=""/>
        <p:cNvGrpSpPr/>
        <p:nvPr/>
      </p:nvGrpSpPr>
      <p:grpSpPr>
        <a:xfrm>
          <a:off x="0" y="0"/>
          <a:ext cx="0" cy="0"/>
          <a:chOff x="0" y="0"/>
          <a:chExt cx="0" cy="0"/>
        </a:xfrm>
      </p:grpSpPr>
      <p:sp>
        <p:nvSpPr>
          <p:cNvPr id="23" name="Bildplatzhalter 4">
            <a:extLst>
              <a:ext uri="{FF2B5EF4-FFF2-40B4-BE49-F238E27FC236}">
                <a16:creationId xmlns:a16="http://schemas.microsoft.com/office/drawing/2014/main" id="{F9F5834D-6CC8-4EB0-BBEB-51D38B13556C}"/>
              </a:ext>
            </a:extLst>
          </p:cNvPr>
          <p:cNvSpPr>
            <a:spLocks noGrp="1"/>
          </p:cNvSpPr>
          <p:nvPr>
            <p:ph type="pic" sz="quarter" idx="22" hasCustomPrompt="1"/>
          </p:nvPr>
        </p:nvSpPr>
        <p:spPr>
          <a:xfrm>
            <a:off x="695206" y="3663185"/>
            <a:ext cx="500400" cy="500400"/>
          </a:xfrm>
        </p:spPr>
        <p:txBody>
          <a:bodyPr>
            <a:noAutofit/>
          </a:bodyPr>
          <a:lstStyle>
            <a:lvl1pPr marL="0" indent="0">
              <a:buNone/>
              <a:defRPr sz="1200"/>
            </a:lvl1pPr>
          </a:lstStyle>
          <a:p>
            <a:r>
              <a:rPr lang="de-CH" dirty="0"/>
              <a:t>Icon</a:t>
            </a:r>
          </a:p>
        </p:txBody>
      </p:sp>
      <p:sp>
        <p:nvSpPr>
          <p:cNvPr id="22" name="Bildplatzhalter 4">
            <a:extLst>
              <a:ext uri="{FF2B5EF4-FFF2-40B4-BE49-F238E27FC236}">
                <a16:creationId xmlns:a16="http://schemas.microsoft.com/office/drawing/2014/main" id="{3951D8F4-9006-4FA0-9395-A7992186F702}"/>
              </a:ext>
            </a:extLst>
          </p:cNvPr>
          <p:cNvSpPr>
            <a:spLocks noGrp="1"/>
          </p:cNvSpPr>
          <p:nvPr>
            <p:ph type="pic" sz="quarter" idx="21" hasCustomPrompt="1"/>
          </p:nvPr>
        </p:nvSpPr>
        <p:spPr>
          <a:xfrm>
            <a:off x="695206" y="2900297"/>
            <a:ext cx="500400" cy="500400"/>
          </a:xfrm>
        </p:spPr>
        <p:txBody>
          <a:bodyPr>
            <a:noAutofit/>
          </a:bodyPr>
          <a:lstStyle>
            <a:lvl1pPr marL="0" indent="0">
              <a:buNone/>
              <a:defRPr sz="1200"/>
            </a:lvl1pPr>
          </a:lstStyle>
          <a:p>
            <a:r>
              <a:rPr lang="de-CH" dirty="0"/>
              <a:t>Icon</a:t>
            </a:r>
          </a:p>
        </p:txBody>
      </p:sp>
      <p:sp>
        <p:nvSpPr>
          <p:cNvPr id="21" name="Bildplatzhalter 4">
            <a:extLst>
              <a:ext uri="{FF2B5EF4-FFF2-40B4-BE49-F238E27FC236}">
                <a16:creationId xmlns:a16="http://schemas.microsoft.com/office/drawing/2014/main" id="{B80B3B3D-F314-4311-B415-C713AD6B2327}"/>
              </a:ext>
            </a:extLst>
          </p:cNvPr>
          <p:cNvSpPr>
            <a:spLocks noGrp="1"/>
          </p:cNvSpPr>
          <p:nvPr>
            <p:ph type="pic" sz="quarter" idx="20" hasCustomPrompt="1"/>
          </p:nvPr>
        </p:nvSpPr>
        <p:spPr>
          <a:xfrm>
            <a:off x="695206" y="2138852"/>
            <a:ext cx="500400" cy="500400"/>
          </a:xfrm>
        </p:spPr>
        <p:txBody>
          <a:bodyPr>
            <a:noAutofit/>
          </a:bodyPr>
          <a:lstStyle>
            <a:lvl1pPr marL="0" indent="0">
              <a:buNone/>
              <a:defRPr sz="1200"/>
            </a:lvl1pPr>
          </a:lstStyle>
          <a:p>
            <a:r>
              <a:rPr lang="de-CH" dirty="0"/>
              <a:t>Icon</a:t>
            </a:r>
          </a:p>
        </p:txBody>
      </p:sp>
      <p:sp>
        <p:nvSpPr>
          <p:cNvPr id="20" name="Bildplatzhalter 4">
            <a:extLst>
              <a:ext uri="{FF2B5EF4-FFF2-40B4-BE49-F238E27FC236}">
                <a16:creationId xmlns:a16="http://schemas.microsoft.com/office/drawing/2014/main" id="{E6F82FEC-8A4C-49AC-8F56-5BB00A9B3C3E}"/>
              </a:ext>
            </a:extLst>
          </p:cNvPr>
          <p:cNvSpPr>
            <a:spLocks noGrp="1"/>
          </p:cNvSpPr>
          <p:nvPr>
            <p:ph type="pic" sz="quarter" idx="19" hasCustomPrompt="1"/>
          </p:nvPr>
        </p:nvSpPr>
        <p:spPr>
          <a:xfrm>
            <a:off x="695206" y="1389476"/>
            <a:ext cx="500400" cy="500400"/>
          </a:xfrm>
        </p:spPr>
        <p:txBody>
          <a:bodyPr>
            <a:noAutofit/>
          </a:bodyPr>
          <a:lstStyle>
            <a:lvl1pPr marL="0" indent="0">
              <a:buNone/>
              <a:defRPr sz="1200"/>
            </a:lvl1pPr>
          </a:lstStyle>
          <a:p>
            <a:r>
              <a:rPr lang="de-CH" dirty="0"/>
              <a:t>Icon</a:t>
            </a:r>
          </a:p>
        </p:txBody>
      </p:sp>
      <p:sp>
        <p:nvSpPr>
          <p:cNvPr id="6" name="Textfeld 5">
            <a:extLst>
              <a:ext uri="{FF2B5EF4-FFF2-40B4-BE49-F238E27FC236}">
                <a16:creationId xmlns:a16="http://schemas.microsoft.com/office/drawing/2014/main" id="{DA4E4453-753C-ED40-9D46-E5341A5A5B27}"/>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14" name="Textplatzhalter 12">
            <a:extLst>
              <a:ext uri="{FF2B5EF4-FFF2-40B4-BE49-F238E27FC236}">
                <a16:creationId xmlns:a16="http://schemas.microsoft.com/office/drawing/2014/main" id="{2CED3720-829C-0D4F-836A-B943244AFC53}"/>
              </a:ext>
            </a:extLst>
          </p:cNvPr>
          <p:cNvSpPr>
            <a:spLocks noGrp="1"/>
          </p:cNvSpPr>
          <p:nvPr>
            <p:ph type="body" sz="quarter" idx="13" hasCustomPrompt="1"/>
          </p:nvPr>
        </p:nvSpPr>
        <p:spPr>
          <a:xfrm>
            <a:off x="1527858" y="1406552"/>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Thema 1</a:t>
            </a:r>
          </a:p>
        </p:txBody>
      </p:sp>
      <p:sp>
        <p:nvSpPr>
          <p:cNvPr id="15" name="Textplatzhalter 12">
            <a:extLst>
              <a:ext uri="{FF2B5EF4-FFF2-40B4-BE49-F238E27FC236}">
                <a16:creationId xmlns:a16="http://schemas.microsoft.com/office/drawing/2014/main" id="{FAB75AF1-76F4-5444-A9F7-6A4D01F9C3C4}"/>
              </a:ext>
            </a:extLst>
          </p:cNvPr>
          <p:cNvSpPr>
            <a:spLocks noGrp="1"/>
          </p:cNvSpPr>
          <p:nvPr>
            <p:ph type="body" sz="quarter" idx="14" hasCustomPrompt="1"/>
          </p:nvPr>
        </p:nvSpPr>
        <p:spPr>
          <a:xfrm>
            <a:off x="1527857" y="2157459"/>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Thema 2</a:t>
            </a:r>
          </a:p>
        </p:txBody>
      </p:sp>
      <p:sp>
        <p:nvSpPr>
          <p:cNvPr id="16" name="Textplatzhalter 12">
            <a:extLst>
              <a:ext uri="{FF2B5EF4-FFF2-40B4-BE49-F238E27FC236}">
                <a16:creationId xmlns:a16="http://schemas.microsoft.com/office/drawing/2014/main" id="{F0E7E4ED-4364-E748-B3EB-F3C9A4787D12}"/>
              </a:ext>
            </a:extLst>
          </p:cNvPr>
          <p:cNvSpPr>
            <a:spLocks noGrp="1"/>
          </p:cNvSpPr>
          <p:nvPr>
            <p:ph type="body" sz="quarter" idx="15" hasCustomPrompt="1"/>
          </p:nvPr>
        </p:nvSpPr>
        <p:spPr>
          <a:xfrm>
            <a:off x="1527856" y="2919825"/>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Thema 3</a:t>
            </a:r>
          </a:p>
        </p:txBody>
      </p:sp>
      <p:sp>
        <p:nvSpPr>
          <p:cNvPr id="17" name="Textplatzhalter 12">
            <a:extLst>
              <a:ext uri="{FF2B5EF4-FFF2-40B4-BE49-F238E27FC236}">
                <a16:creationId xmlns:a16="http://schemas.microsoft.com/office/drawing/2014/main" id="{4F4EC6A1-D6B2-8C46-B564-ED94202D632F}"/>
              </a:ext>
            </a:extLst>
          </p:cNvPr>
          <p:cNvSpPr>
            <a:spLocks noGrp="1"/>
          </p:cNvSpPr>
          <p:nvPr>
            <p:ph type="body" sz="quarter" idx="16" hasCustomPrompt="1"/>
          </p:nvPr>
        </p:nvSpPr>
        <p:spPr>
          <a:xfrm>
            <a:off x="1527855" y="3683309"/>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Thema 4</a:t>
            </a:r>
          </a:p>
        </p:txBody>
      </p:sp>
      <p:sp>
        <p:nvSpPr>
          <p:cNvPr id="18" name="Foliennummernplatzhalter 3">
            <a:extLst>
              <a:ext uri="{FF2B5EF4-FFF2-40B4-BE49-F238E27FC236}">
                <a16:creationId xmlns:a16="http://schemas.microsoft.com/office/drawing/2014/main" id="{1E82DCC8-0E85-462A-8C13-C0E4E4ACCE5A}"/>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095D9AE5-AB91-4127-9D26-D57A042FD8F1}"/>
              </a:ext>
            </a:extLst>
          </p:cNvPr>
          <p:cNvSpPr>
            <a:spLocks noGrp="1"/>
          </p:cNvSpPr>
          <p:nvPr>
            <p:ph type="ftr" sz="quarter" idx="17"/>
          </p:nvPr>
        </p:nvSpPr>
        <p:spPr/>
        <p:txBody>
          <a:bodyPr/>
          <a:lstStyle/>
          <a:p>
            <a:r>
              <a:rPr lang="de-CH" dirty="0"/>
              <a:t>sensibel</a:t>
            </a:r>
          </a:p>
        </p:txBody>
      </p:sp>
      <p:sp>
        <p:nvSpPr>
          <p:cNvPr id="19" name="Textplatzhalter 12">
            <a:extLst>
              <a:ext uri="{FF2B5EF4-FFF2-40B4-BE49-F238E27FC236}">
                <a16:creationId xmlns:a16="http://schemas.microsoft.com/office/drawing/2014/main" id="{721D2DC8-DFFC-43FD-9199-10962BF4371D}"/>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Tree>
    <p:extLst>
      <p:ext uri="{BB962C8B-B14F-4D97-AF65-F5344CB8AC3E}">
        <p14:creationId xmlns:p14="http://schemas.microsoft.com/office/powerpoint/2010/main" val="1537539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Detail">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7" name="Textfeld 6">
            <a:extLst>
              <a:ext uri="{FF2B5EF4-FFF2-40B4-BE49-F238E27FC236}">
                <a16:creationId xmlns:a16="http://schemas.microsoft.com/office/drawing/2014/main" id="{0E49BC0D-C5A4-4EE4-B5B7-BC45028A39A1}"/>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10" name="Foliennummernplatzhalter 3">
            <a:extLst>
              <a:ext uri="{FF2B5EF4-FFF2-40B4-BE49-F238E27FC236}">
                <a16:creationId xmlns:a16="http://schemas.microsoft.com/office/drawing/2014/main" id="{F6F6F7B6-6133-43F9-AE67-691743579CF8}"/>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B0A18616-C260-45EE-9141-09D42816E1C2}"/>
              </a:ext>
            </a:extLst>
          </p:cNvPr>
          <p:cNvSpPr>
            <a:spLocks noGrp="1"/>
          </p:cNvSpPr>
          <p:nvPr>
            <p:ph type="ftr" sz="quarter" idx="18"/>
          </p:nvPr>
        </p:nvSpPr>
        <p:spPr/>
        <p:txBody>
          <a:bodyPr/>
          <a:lstStyle/>
          <a:p>
            <a:r>
              <a:rPr lang="de-CH" dirty="0"/>
              <a:t>sensibel</a:t>
            </a:r>
          </a:p>
        </p:txBody>
      </p:sp>
      <p:sp>
        <p:nvSpPr>
          <p:cNvPr id="4" name="Textplatzhalter 3">
            <a:extLst>
              <a:ext uri="{FF2B5EF4-FFF2-40B4-BE49-F238E27FC236}">
                <a16:creationId xmlns:a16="http://schemas.microsoft.com/office/drawing/2014/main" id="{25D59DFA-7143-44A7-8A7B-044DB5C38580}"/>
              </a:ext>
            </a:extLst>
          </p:cNvPr>
          <p:cNvSpPr>
            <a:spLocks noGrp="1"/>
          </p:cNvSpPr>
          <p:nvPr>
            <p:ph type="body" sz="quarter" idx="19"/>
          </p:nvPr>
        </p:nvSpPr>
        <p:spPr>
          <a:xfrm>
            <a:off x="543860" y="1087528"/>
            <a:ext cx="8046360" cy="3663766"/>
          </a:xfrm>
        </p:spPr>
        <p:txBody>
          <a:bodyPr/>
          <a:lstStyle>
            <a:lvl1pPr marL="342900" indent="-342900">
              <a:buClr>
                <a:schemeClr val="bg2"/>
              </a:buClr>
              <a:buFont typeface="+mj-lt"/>
              <a:buAutoNum type="arabicPeriod"/>
              <a:defRPr/>
            </a:lvl1pPr>
            <a:lvl2pPr marL="742950" indent="-285750">
              <a:buFont typeface="Symbol" panose="05050102010706020507" pitchFamily="18" charset="2"/>
              <a:buChar char="-"/>
              <a:defRPr sz="1200"/>
            </a:lvl2pPr>
            <a:lvl3pPr marL="1200150" indent="-285750">
              <a:buFont typeface="Symbol" panose="05050102010706020507" pitchFamily="18" charset="2"/>
              <a:buChar char="-"/>
              <a:defRPr/>
            </a:lvl3pPr>
            <a:lvl4pPr marL="1657350" indent="-285750">
              <a:buFont typeface="Symbol" panose="05050102010706020507" pitchFamily="18" charset="2"/>
              <a:buChar char="-"/>
              <a:defRPr/>
            </a:lvl4pPr>
            <a:lvl5pPr marL="2114550" indent="-285750">
              <a:buFont typeface="Symbol" panose="05050102010706020507" pitchFamily="18" charset="2"/>
              <a:buChar char="-"/>
              <a:defRPr/>
            </a:lvl5pPr>
          </a:lstStyle>
          <a:p>
            <a:pPr lvl="0"/>
            <a:r>
              <a:rPr lang="de-DE" dirty="0"/>
              <a:t>Mastertextformat bearbeiten</a:t>
            </a:r>
          </a:p>
          <a:p>
            <a:pPr lvl="1"/>
            <a:r>
              <a:rPr lang="de-DE" dirty="0"/>
              <a:t>Zweite Ebene</a:t>
            </a:r>
          </a:p>
        </p:txBody>
      </p:sp>
      <p:sp>
        <p:nvSpPr>
          <p:cNvPr id="8" name="Textplatzhalter 12">
            <a:extLst>
              <a:ext uri="{FF2B5EF4-FFF2-40B4-BE49-F238E27FC236}">
                <a16:creationId xmlns:a16="http://schemas.microsoft.com/office/drawing/2014/main" id="{F9064032-7408-4A3A-8DDE-3B4EAB1686B9}"/>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Tree>
    <p:extLst>
      <p:ext uri="{BB962C8B-B14F-4D97-AF65-F5344CB8AC3E}">
        <p14:creationId xmlns:p14="http://schemas.microsoft.com/office/powerpoint/2010/main" val="862052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Zeiten">
    <p:spTree>
      <p:nvGrpSpPr>
        <p:cNvPr id="1" name=""/>
        <p:cNvGrpSpPr/>
        <p:nvPr/>
      </p:nvGrpSpPr>
      <p:grpSpPr>
        <a:xfrm>
          <a:off x="0" y="0"/>
          <a:ext cx="0" cy="0"/>
          <a:chOff x="0" y="0"/>
          <a:chExt cx="0" cy="0"/>
        </a:xfrm>
      </p:grpSpPr>
      <p:sp>
        <p:nvSpPr>
          <p:cNvPr id="24" name="Rechteck 23">
            <a:extLst>
              <a:ext uri="{FF2B5EF4-FFF2-40B4-BE49-F238E27FC236}">
                <a16:creationId xmlns:a16="http://schemas.microsoft.com/office/drawing/2014/main" id="{1F5AE1E3-1BA2-4579-B3C5-6745B428EB6C}"/>
              </a:ext>
            </a:extLst>
          </p:cNvPr>
          <p:cNvSpPr/>
          <p:nvPr userDrawn="1"/>
        </p:nvSpPr>
        <p:spPr bwMode="gray">
          <a:xfrm>
            <a:off x="553780" y="1061333"/>
            <a:ext cx="8046361" cy="3573930"/>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6" name="Textfeld 5">
            <a:extLst>
              <a:ext uri="{FF2B5EF4-FFF2-40B4-BE49-F238E27FC236}">
                <a16:creationId xmlns:a16="http://schemas.microsoft.com/office/drawing/2014/main" id="{DA4E4453-753C-ED40-9D46-E5341A5A5B27}"/>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14" name="Textplatzhalter 12">
            <a:extLst>
              <a:ext uri="{FF2B5EF4-FFF2-40B4-BE49-F238E27FC236}">
                <a16:creationId xmlns:a16="http://schemas.microsoft.com/office/drawing/2014/main" id="{2CED3720-829C-0D4F-836A-B943244AFC53}"/>
              </a:ext>
            </a:extLst>
          </p:cNvPr>
          <p:cNvSpPr>
            <a:spLocks noGrp="1"/>
          </p:cNvSpPr>
          <p:nvPr>
            <p:ph type="body" sz="quarter" idx="13" hasCustomPrompt="1"/>
          </p:nvPr>
        </p:nvSpPr>
        <p:spPr>
          <a:xfrm>
            <a:off x="1527855" y="1170934"/>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1</a:t>
            </a:r>
          </a:p>
        </p:txBody>
      </p:sp>
      <p:sp>
        <p:nvSpPr>
          <p:cNvPr id="18" name="Foliennummernplatzhalter 3">
            <a:extLst>
              <a:ext uri="{FF2B5EF4-FFF2-40B4-BE49-F238E27FC236}">
                <a16:creationId xmlns:a16="http://schemas.microsoft.com/office/drawing/2014/main" id="{1E82DCC8-0E85-462A-8C13-C0E4E4ACCE5A}"/>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095D9AE5-AB91-4127-9D26-D57A042FD8F1}"/>
              </a:ext>
            </a:extLst>
          </p:cNvPr>
          <p:cNvSpPr>
            <a:spLocks noGrp="1"/>
          </p:cNvSpPr>
          <p:nvPr>
            <p:ph type="ftr" sz="quarter" idx="17"/>
          </p:nvPr>
        </p:nvSpPr>
        <p:spPr/>
        <p:txBody>
          <a:bodyPr/>
          <a:lstStyle>
            <a:lvl1pPr>
              <a:defRPr/>
            </a:lvl1pPr>
          </a:lstStyle>
          <a:p>
            <a:r>
              <a:rPr lang="de-CH" dirty="0"/>
              <a:t>sensibel</a:t>
            </a:r>
          </a:p>
        </p:txBody>
      </p:sp>
      <p:sp>
        <p:nvSpPr>
          <p:cNvPr id="19" name="Textplatzhalter 12">
            <a:extLst>
              <a:ext uri="{FF2B5EF4-FFF2-40B4-BE49-F238E27FC236}">
                <a16:creationId xmlns:a16="http://schemas.microsoft.com/office/drawing/2014/main" id="{721D2DC8-DFFC-43FD-9199-10962BF4371D}"/>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4" name="Textplatzhalter 3">
            <a:extLst>
              <a:ext uri="{FF2B5EF4-FFF2-40B4-BE49-F238E27FC236}">
                <a16:creationId xmlns:a16="http://schemas.microsoft.com/office/drawing/2014/main" id="{F4B2A54B-F211-4CA7-945E-C2470099FC36}"/>
              </a:ext>
            </a:extLst>
          </p:cNvPr>
          <p:cNvSpPr>
            <a:spLocks noGrp="1"/>
          </p:cNvSpPr>
          <p:nvPr>
            <p:ph type="body" sz="quarter" idx="23" hasCustomPrompt="1"/>
          </p:nvPr>
        </p:nvSpPr>
        <p:spPr>
          <a:xfrm>
            <a:off x="695206" y="1170934"/>
            <a:ext cx="763053" cy="248726"/>
          </a:xfrm>
          <a:solidFill>
            <a:schemeClr val="bg1">
              <a:lumMod val="85000"/>
            </a:schemeClr>
          </a:solidFill>
        </p:spPr>
        <p:txBody>
          <a:bodyPr/>
          <a:lstStyle>
            <a:lvl1pPr marL="0" indent="0">
              <a:buNone/>
              <a:defRPr/>
            </a:lvl1pPr>
          </a:lstStyle>
          <a:p>
            <a:pPr lvl="0"/>
            <a:r>
              <a:rPr lang="de-CH" dirty="0"/>
              <a:t>Zeit</a:t>
            </a:r>
          </a:p>
        </p:txBody>
      </p:sp>
      <p:sp>
        <p:nvSpPr>
          <p:cNvPr id="26" name="Textplatzhalter 12">
            <a:extLst>
              <a:ext uri="{FF2B5EF4-FFF2-40B4-BE49-F238E27FC236}">
                <a16:creationId xmlns:a16="http://schemas.microsoft.com/office/drawing/2014/main" id="{BF0A14B7-D4E2-4A7C-A19C-99CA634257D5}"/>
              </a:ext>
            </a:extLst>
          </p:cNvPr>
          <p:cNvSpPr>
            <a:spLocks noGrp="1"/>
          </p:cNvSpPr>
          <p:nvPr>
            <p:ph type="body" sz="quarter" idx="24" hasCustomPrompt="1"/>
          </p:nvPr>
        </p:nvSpPr>
        <p:spPr>
          <a:xfrm>
            <a:off x="1527855" y="1474305"/>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2</a:t>
            </a:r>
          </a:p>
        </p:txBody>
      </p:sp>
      <p:sp>
        <p:nvSpPr>
          <p:cNvPr id="27" name="Textplatzhalter 3">
            <a:extLst>
              <a:ext uri="{FF2B5EF4-FFF2-40B4-BE49-F238E27FC236}">
                <a16:creationId xmlns:a16="http://schemas.microsoft.com/office/drawing/2014/main" id="{59EE859A-3E0C-439D-A1E6-B45C808DDA2B}"/>
              </a:ext>
            </a:extLst>
          </p:cNvPr>
          <p:cNvSpPr>
            <a:spLocks noGrp="1"/>
          </p:cNvSpPr>
          <p:nvPr>
            <p:ph type="body" sz="quarter" idx="25" hasCustomPrompt="1"/>
          </p:nvPr>
        </p:nvSpPr>
        <p:spPr>
          <a:xfrm>
            <a:off x="695206" y="1474305"/>
            <a:ext cx="763053" cy="248726"/>
          </a:xfrm>
          <a:solidFill>
            <a:schemeClr val="bg1">
              <a:lumMod val="85000"/>
            </a:schemeClr>
          </a:solidFill>
        </p:spPr>
        <p:txBody>
          <a:bodyPr/>
          <a:lstStyle>
            <a:lvl1pPr marL="0" indent="0">
              <a:buNone/>
              <a:defRPr/>
            </a:lvl1pPr>
          </a:lstStyle>
          <a:p>
            <a:pPr lvl="0"/>
            <a:r>
              <a:rPr lang="de-CH" dirty="0"/>
              <a:t>Zeit</a:t>
            </a:r>
          </a:p>
        </p:txBody>
      </p:sp>
      <p:sp>
        <p:nvSpPr>
          <p:cNvPr id="29" name="Textplatzhalter 3">
            <a:extLst>
              <a:ext uri="{FF2B5EF4-FFF2-40B4-BE49-F238E27FC236}">
                <a16:creationId xmlns:a16="http://schemas.microsoft.com/office/drawing/2014/main" id="{58255728-570D-462C-91BD-93CA4F8E43E7}"/>
              </a:ext>
            </a:extLst>
          </p:cNvPr>
          <p:cNvSpPr>
            <a:spLocks noGrp="1"/>
          </p:cNvSpPr>
          <p:nvPr>
            <p:ph type="body" sz="quarter" idx="27" hasCustomPrompt="1"/>
          </p:nvPr>
        </p:nvSpPr>
        <p:spPr>
          <a:xfrm>
            <a:off x="695206" y="1777676"/>
            <a:ext cx="763053" cy="248726"/>
          </a:xfrm>
          <a:solidFill>
            <a:schemeClr val="bg1">
              <a:lumMod val="85000"/>
            </a:schemeClr>
          </a:solidFill>
        </p:spPr>
        <p:txBody>
          <a:bodyPr/>
          <a:lstStyle>
            <a:lvl1pPr marL="0" indent="0">
              <a:buNone/>
              <a:defRPr/>
            </a:lvl1pPr>
          </a:lstStyle>
          <a:p>
            <a:pPr lvl="0"/>
            <a:r>
              <a:rPr lang="de-CH" dirty="0"/>
              <a:t>Zeit</a:t>
            </a:r>
          </a:p>
        </p:txBody>
      </p:sp>
      <p:sp>
        <p:nvSpPr>
          <p:cNvPr id="30" name="Textplatzhalter 12">
            <a:extLst>
              <a:ext uri="{FF2B5EF4-FFF2-40B4-BE49-F238E27FC236}">
                <a16:creationId xmlns:a16="http://schemas.microsoft.com/office/drawing/2014/main" id="{8666F8D2-98BB-4453-8B0F-3864219811F8}"/>
              </a:ext>
            </a:extLst>
          </p:cNvPr>
          <p:cNvSpPr>
            <a:spLocks noGrp="1"/>
          </p:cNvSpPr>
          <p:nvPr>
            <p:ph type="body" sz="quarter" idx="28" hasCustomPrompt="1"/>
          </p:nvPr>
        </p:nvSpPr>
        <p:spPr>
          <a:xfrm>
            <a:off x="1527855" y="2081047"/>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4</a:t>
            </a:r>
          </a:p>
        </p:txBody>
      </p:sp>
      <p:sp>
        <p:nvSpPr>
          <p:cNvPr id="31" name="Textplatzhalter 3">
            <a:extLst>
              <a:ext uri="{FF2B5EF4-FFF2-40B4-BE49-F238E27FC236}">
                <a16:creationId xmlns:a16="http://schemas.microsoft.com/office/drawing/2014/main" id="{5095D57D-CF69-4F45-B712-7955EB4EA252}"/>
              </a:ext>
            </a:extLst>
          </p:cNvPr>
          <p:cNvSpPr>
            <a:spLocks noGrp="1"/>
          </p:cNvSpPr>
          <p:nvPr>
            <p:ph type="body" sz="quarter" idx="29" hasCustomPrompt="1"/>
          </p:nvPr>
        </p:nvSpPr>
        <p:spPr>
          <a:xfrm>
            <a:off x="695206" y="2081047"/>
            <a:ext cx="763053" cy="248726"/>
          </a:xfrm>
          <a:solidFill>
            <a:schemeClr val="bg1">
              <a:lumMod val="85000"/>
            </a:schemeClr>
          </a:solidFill>
        </p:spPr>
        <p:txBody>
          <a:bodyPr/>
          <a:lstStyle>
            <a:lvl1pPr marL="0" indent="0">
              <a:buNone/>
              <a:defRPr/>
            </a:lvl1pPr>
          </a:lstStyle>
          <a:p>
            <a:pPr lvl="0"/>
            <a:r>
              <a:rPr lang="de-CH" dirty="0"/>
              <a:t>Zeit</a:t>
            </a:r>
          </a:p>
        </p:txBody>
      </p:sp>
      <p:sp>
        <p:nvSpPr>
          <p:cNvPr id="32" name="Textplatzhalter 12">
            <a:extLst>
              <a:ext uri="{FF2B5EF4-FFF2-40B4-BE49-F238E27FC236}">
                <a16:creationId xmlns:a16="http://schemas.microsoft.com/office/drawing/2014/main" id="{9DAF555F-0B2B-4800-AD32-7FFB4BAA4098}"/>
              </a:ext>
            </a:extLst>
          </p:cNvPr>
          <p:cNvSpPr>
            <a:spLocks noGrp="1"/>
          </p:cNvSpPr>
          <p:nvPr>
            <p:ph type="body" sz="quarter" idx="30" hasCustomPrompt="1"/>
          </p:nvPr>
        </p:nvSpPr>
        <p:spPr>
          <a:xfrm>
            <a:off x="1527855" y="2384418"/>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5</a:t>
            </a:r>
          </a:p>
        </p:txBody>
      </p:sp>
      <p:sp>
        <p:nvSpPr>
          <p:cNvPr id="33" name="Textplatzhalter 3">
            <a:extLst>
              <a:ext uri="{FF2B5EF4-FFF2-40B4-BE49-F238E27FC236}">
                <a16:creationId xmlns:a16="http://schemas.microsoft.com/office/drawing/2014/main" id="{1B10F466-1E67-4540-BBF2-9D4BE27842B0}"/>
              </a:ext>
            </a:extLst>
          </p:cNvPr>
          <p:cNvSpPr>
            <a:spLocks noGrp="1"/>
          </p:cNvSpPr>
          <p:nvPr>
            <p:ph type="body" sz="quarter" idx="31" hasCustomPrompt="1"/>
          </p:nvPr>
        </p:nvSpPr>
        <p:spPr>
          <a:xfrm>
            <a:off x="695206" y="2384418"/>
            <a:ext cx="763053" cy="248726"/>
          </a:xfrm>
          <a:solidFill>
            <a:schemeClr val="bg1">
              <a:lumMod val="85000"/>
            </a:schemeClr>
          </a:solidFill>
        </p:spPr>
        <p:txBody>
          <a:bodyPr/>
          <a:lstStyle>
            <a:lvl1pPr marL="0" indent="0">
              <a:buNone/>
              <a:defRPr/>
            </a:lvl1pPr>
          </a:lstStyle>
          <a:p>
            <a:pPr lvl="0"/>
            <a:r>
              <a:rPr lang="de-CH" dirty="0"/>
              <a:t>Zeit</a:t>
            </a:r>
          </a:p>
        </p:txBody>
      </p:sp>
      <p:sp>
        <p:nvSpPr>
          <p:cNvPr id="35" name="Textplatzhalter 3">
            <a:extLst>
              <a:ext uri="{FF2B5EF4-FFF2-40B4-BE49-F238E27FC236}">
                <a16:creationId xmlns:a16="http://schemas.microsoft.com/office/drawing/2014/main" id="{2110B76E-2F14-436E-BAA9-24ADB1E86331}"/>
              </a:ext>
            </a:extLst>
          </p:cNvPr>
          <p:cNvSpPr>
            <a:spLocks noGrp="1"/>
          </p:cNvSpPr>
          <p:nvPr>
            <p:ph type="body" sz="quarter" idx="33" hasCustomPrompt="1"/>
          </p:nvPr>
        </p:nvSpPr>
        <p:spPr>
          <a:xfrm>
            <a:off x="695206" y="3100165"/>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a:p>
            <a:pPr lvl="0"/>
            <a:endParaRPr lang="de-CH" dirty="0"/>
          </a:p>
        </p:txBody>
      </p:sp>
      <p:sp>
        <p:nvSpPr>
          <p:cNvPr id="36" name="Textplatzhalter 12">
            <a:extLst>
              <a:ext uri="{FF2B5EF4-FFF2-40B4-BE49-F238E27FC236}">
                <a16:creationId xmlns:a16="http://schemas.microsoft.com/office/drawing/2014/main" id="{503813DF-5251-4B89-8B32-90A991264ABB}"/>
              </a:ext>
            </a:extLst>
          </p:cNvPr>
          <p:cNvSpPr>
            <a:spLocks noGrp="1"/>
          </p:cNvSpPr>
          <p:nvPr>
            <p:ph type="body" sz="quarter" idx="34" hasCustomPrompt="1"/>
          </p:nvPr>
        </p:nvSpPr>
        <p:spPr>
          <a:xfrm>
            <a:off x="1527855" y="3403536"/>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7</a:t>
            </a:r>
          </a:p>
        </p:txBody>
      </p:sp>
      <p:sp>
        <p:nvSpPr>
          <p:cNvPr id="37" name="Textplatzhalter 3">
            <a:extLst>
              <a:ext uri="{FF2B5EF4-FFF2-40B4-BE49-F238E27FC236}">
                <a16:creationId xmlns:a16="http://schemas.microsoft.com/office/drawing/2014/main" id="{09F59868-269D-44F3-A717-2E667555919D}"/>
              </a:ext>
            </a:extLst>
          </p:cNvPr>
          <p:cNvSpPr>
            <a:spLocks noGrp="1"/>
          </p:cNvSpPr>
          <p:nvPr>
            <p:ph type="body" sz="quarter" idx="35" hasCustomPrompt="1"/>
          </p:nvPr>
        </p:nvSpPr>
        <p:spPr>
          <a:xfrm>
            <a:off x="695206" y="3403536"/>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a:p>
            <a:pPr lvl="0"/>
            <a:endParaRPr lang="de-CH" dirty="0"/>
          </a:p>
        </p:txBody>
      </p:sp>
      <p:sp>
        <p:nvSpPr>
          <p:cNvPr id="38" name="Textplatzhalter 12">
            <a:extLst>
              <a:ext uri="{FF2B5EF4-FFF2-40B4-BE49-F238E27FC236}">
                <a16:creationId xmlns:a16="http://schemas.microsoft.com/office/drawing/2014/main" id="{4418CAAE-16DA-4F6C-8159-17FD699E73CA}"/>
              </a:ext>
            </a:extLst>
          </p:cNvPr>
          <p:cNvSpPr>
            <a:spLocks noGrp="1"/>
          </p:cNvSpPr>
          <p:nvPr>
            <p:ph type="body" sz="quarter" idx="36" hasCustomPrompt="1"/>
          </p:nvPr>
        </p:nvSpPr>
        <p:spPr>
          <a:xfrm>
            <a:off x="1527855" y="3706907"/>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8</a:t>
            </a:r>
          </a:p>
        </p:txBody>
      </p:sp>
      <p:sp>
        <p:nvSpPr>
          <p:cNvPr id="39" name="Textplatzhalter 3">
            <a:extLst>
              <a:ext uri="{FF2B5EF4-FFF2-40B4-BE49-F238E27FC236}">
                <a16:creationId xmlns:a16="http://schemas.microsoft.com/office/drawing/2014/main" id="{F0D9D38B-437B-4FEB-82A0-27FD4D993A71}"/>
              </a:ext>
            </a:extLst>
          </p:cNvPr>
          <p:cNvSpPr>
            <a:spLocks noGrp="1"/>
          </p:cNvSpPr>
          <p:nvPr>
            <p:ph type="body" sz="quarter" idx="37" hasCustomPrompt="1"/>
          </p:nvPr>
        </p:nvSpPr>
        <p:spPr>
          <a:xfrm>
            <a:off x="695206" y="3706907"/>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a:p>
            <a:pPr lvl="0"/>
            <a:endParaRPr lang="de-CH" dirty="0"/>
          </a:p>
        </p:txBody>
      </p:sp>
      <p:sp>
        <p:nvSpPr>
          <p:cNvPr id="40" name="Textplatzhalter 12">
            <a:extLst>
              <a:ext uri="{FF2B5EF4-FFF2-40B4-BE49-F238E27FC236}">
                <a16:creationId xmlns:a16="http://schemas.microsoft.com/office/drawing/2014/main" id="{C48AB362-6955-4821-80C6-4FA4572CDD08}"/>
              </a:ext>
            </a:extLst>
          </p:cNvPr>
          <p:cNvSpPr>
            <a:spLocks noGrp="1"/>
          </p:cNvSpPr>
          <p:nvPr>
            <p:ph type="body" sz="quarter" idx="38" hasCustomPrompt="1"/>
          </p:nvPr>
        </p:nvSpPr>
        <p:spPr>
          <a:xfrm>
            <a:off x="1527855" y="4010278"/>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9</a:t>
            </a:r>
          </a:p>
        </p:txBody>
      </p:sp>
      <p:sp>
        <p:nvSpPr>
          <p:cNvPr id="41" name="Textplatzhalter 3">
            <a:extLst>
              <a:ext uri="{FF2B5EF4-FFF2-40B4-BE49-F238E27FC236}">
                <a16:creationId xmlns:a16="http://schemas.microsoft.com/office/drawing/2014/main" id="{3E30E656-7579-45A7-99B3-B68EAFD1B1AD}"/>
              </a:ext>
            </a:extLst>
          </p:cNvPr>
          <p:cNvSpPr>
            <a:spLocks noGrp="1"/>
          </p:cNvSpPr>
          <p:nvPr>
            <p:ph type="body" sz="quarter" idx="39" hasCustomPrompt="1"/>
          </p:nvPr>
        </p:nvSpPr>
        <p:spPr>
          <a:xfrm>
            <a:off x="695206" y="4010278"/>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a:p>
            <a:pPr lvl="0"/>
            <a:endParaRPr lang="de-CH" dirty="0"/>
          </a:p>
        </p:txBody>
      </p:sp>
      <p:sp>
        <p:nvSpPr>
          <p:cNvPr id="42" name="Textplatzhalter 12">
            <a:extLst>
              <a:ext uri="{FF2B5EF4-FFF2-40B4-BE49-F238E27FC236}">
                <a16:creationId xmlns:a16="http://schemas.microsoft.com/office/drawing/2014/main" id="{B8E03763-C4DA-43C8-A8FE-E89EDDE8A817}"/>
              </a:ext>
            </a:extLst>
          </p:cNvPr>
          <p:cNvSpPr>
            <a:spLocks noGrp="1"/>
          </p:cNvSpPr>
          <p:nvPr>
            <p:ph type="body" sz="quarter" idx="40" hasCustomPrompt="1"/>
          </p:nvPr>
        </p:nvSpPr>
        <p:spPr>
          <a:xfrm>
            <a:off x="1527855" y="4313649"/>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10</a:t>
            </a:r>
          </a:p>
        </p:txBody>
      </p:sp>
      <p:sp>
        <p:nvSpPr>
          <p:cNvPr id="43" name="Textplatzhalter 3">
            <a:extLst>
              <a:ext uri="{FF2B5EF4-FFF2-40B4-BE49-F238E27FC236}">
                <a16:creationId xmlns:a16="http://schemas.microsoft.com/office/drawing/2014/main" id="{C5A6DAD2-E7D3-472B-9C86-93943B7E5196}"/>
              </a:ext>
            </a:extLst>
          </p:cNvPr>
          <p:cNvSpPr>
            <a:spLocks noGrp="1"/>
          </p:cNvSpPr>
          <p:nvPr>
            <p:ph type="body" sz="quarter" idx="41" hasCustomPrompt="1"/>
          </p:nvPr>
        </p:nvSpPr>
        <p:spPr>
          <a:xfrm>
            <a:off x="695206" y="4313649"/>
            <a:ext cx="763053" cy="248726"/>
          </a:xfr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lvl1pPr>
          </a:lstStyle>
          <a:p>
            <a:pPr marL="0" marR="0" lvl="0" indent="0" algn="l" defTabSz="914400" rtl="0" eaLnBrk="1" fontAlgn="auto" latinLnBrk="0" hangingPunct="1">
              <a:lnSpc>
                <a:spcPct val="90000"/>
              </a:lnSpc>
              <a:spcBef>
                <a:spcPts val="1000"/>
              </a:spcBef>
              <a:spcAft>
                <a:spcPts val="0"/>
              </a:spcAft>
              <a:buClrTx/>
              <a:buSzTx/>
              <a:buFont typeface="Symbol" panose="05050102010706020507" pitchFamily="18" charset="2"/>
              <a:buNone/>
              <a:tabLst/>
              <a:defRPr/>
            </a:pPr>
            <a:r>
              <a:rPr lang="de-CH" dirty="0"/>
              <a:t>Zeit</a:t>
            </a:r>
          </a:p>
        </p:txBody>
      </p:sp>
      <p:sp>
        <p:nvSpPr>
          <p:cNvPr id="44" name="Textplatzhalter 12">
            <a:extLst>
              <a:ext uri="{FF2B5EF4-FFF2-40B4-BE49-F238E27FC236}">
                <a16:creationId xmlns:a16="http://schemas.microsoft.com/office/drawing/2014/main" id="{B3C77B24-DCEC-45B5-BB4F-25B79FA21B96}"/>
              </a:ext>
            </a:extLst>
          </p:cNvPr>
          <p:cNvSpPr>
            <a:spLocks noGrp="1"/>
          </p:cNvSpPr>
          <p:nvPr>
            <p:ph type="body" sz="quarter" idx="26" hasCustomPrompt="1"/>
          </p:nvPr>
        </p:nvSpPr>
        <p:spPr>
          <a:xfrm>
            <a:off x="1527855" y="1777676"/>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3</a:t>
            </a:r>
          </a:p>
        </p:txBody>
      </p:sp>
      <p:sp>
        <p:nvSpPr>
          <p:cNvPr id="45" name="Textplatzhalter 12">
            <a:extLst>
              <a:ext uri="{FF2B5EF4-FFF2-40B4-BE49-F238E27FC236}">
                <a16:creationId xmlns:a16="http://schemas.microsoft.com/office/drawing/2014/main" id="{301D9316-D03C-4F19-9448-FB5446E2207A}"/>
              </a:ext>
            </a:extLst>
          </p:cNvPr>
          <p:cNvSpPr>
            <a:spLocks noGrp="1"/>
          </p:cNvSpPr>
          <p:nvPr>
            <p:ph type="body" sz="quarter" idx="32" hasCustomPrompt="1"/>
          </p:nvPr>
        </p:nvSpPr>
        <p:spPr>
          <a:xfrm>
            <a:off x="1527855" y="3100165"/>
            <a:ext cx="6958733" cy="248726"/>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Programmpunkt 6</a:t>
            </a:r>
          </a:p>
        </p:txBody>
      </p:sp>
      <p:sp>
        <p:nvSpPr>
          <p:cNvPr id="47" name="Textplatzhalter 3">
            <a:extLst>
              <a:ext uri="{FF2B5EF4-FFF2-40B4-BE49-F238E27FC236}">
                <a16:creationId xmlns:a16="http://schemas.microsoft.com/office/drawing/2014/main" id="{DEFEEF2A-F6F2-4552-8AF6-19EA0792B743}"/>
              </a:ext>
            </a:extLst>
          </p:cNvPr>
          <p:cNvSpPr>
            <a:spLocks noGrp="1"/>
          </p:cNvSpPr>
          <p:nvPr>
            <p:ph type="body" sz="quarter" idx="42" hasCustomPrompt="1"/>
          </p:nvPr>
        </p:nvSpPr>
        <p:spPr>
          <a:xfrm>
            <a:off x="695206" y="2742942"/>
            <a:ext cx="7791382" cy="248726"/>
          </a:xfrm>
          <a:noFill/>
        </p:spPr>
        <p:txBody>
          <a:bodyPr/>
          <a:lstStyle>
            <a:lvl1pPr marL="842963" indent="0">
              <a:buNone/>
              <a:defRPr>
                <a:solidFill>
                  <a:schemeClr val="bg2"/>
                </a:solidFill>
              </a:defRPr>
            </a:lvl1pPr>
          </a:lstStyle>
          <a:p>
            <a:pPr lvl="0"/>
            <a:r>
              <a:rPr lang="de-CH" dirty="0"/>
              <a:t>Pause</a:t>
            </a:r>
          </a:p>
        </p:txBody>
      </p:sp>
    </p:spTree>
    <p:extLst>
      <p:ext uri="{BB962C8B-B14F-4D97-AF65-F5344CB8AC3E}">
        <p14:creationId xmlns:p14="http://schemas.microsoft.com/office/powerpoint/2010/main" val="4334109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apitel-Foli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558681BB-A76D-4C1E-A53B-D6994DC01A77}"/>
              </a:ext>
            </a:extLst>
          </p:cNvPr>
          <p:cNvSpPr>
            <a:spLocks noGrp="1"/>
          </p:cNvSpPr>
          <p:nvPr>
            <p:ph type="pic" sz="quarter" idx="18" hasCustomPrompt="1"/>
          </p:nvPr>
        </p:nvSpPr>
        <p:spPr>
          <a:xfrm>
            <a:off x="327600" y="295200"/>
            <a:ext cx="8496000" cy="4521600"/>
          </a:xfrm>
        </p:spPr>
        <p:txBody>
          <a:bodyPr/>
          <a:lstStyle>
            <a:lvl1pPr marL="0" indent="0">
              <a:buNone/>
              <a:defRPr/>
            </a:lvl1pPr>
          </a:lstStyle>
          <a:p>
            <a:r>
              <a:rPr lang="de-CH" dirty="0"/>
              <a:t>HMS-Foto</a:t>
            </a:r>
          </a:p>
        </p:txBody>
      </p:sp>
      <p:sp>
        <p:nvSpPr>
          <p:cNvPr id="7" name="Foliennummernplatzhalter 3">
            <a:extLst>
              <a:ext uri="{FF2B5EF4-FFF2-40B4-BE49-F238E27FC236}">
                <a16:creationId xmlns:a16="http://schemas.microsoft.com/office/drawing/2014/main" id="{AA7A40D3-1C97-4C7C-B964-CFB61991DF6A}"/>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8" name="Fußzeilenplatzhalter 7">
            <a:extLst>
              <a:ext uri="{FF2B5EF4-FFF2-40B4-BE49-F238E27FC236}">
                <a16:creationId xmlns:a16="http://schemas.microsoft.com/office/drawing/2014/main" id="{1DB9E78D-E79E-41D5-9F5A-5CF6F0C20B9F}"/>
              </a:ext>
            </a:extLst>
          </p:cNvPr>
          <p:cNvSpPr>
            <a:spLocks noGrp="1"/>
          </p:cNvSpPr>
          <p:nvPr>
            <p:ph type="ftr" sz="quarter" idx="20"/>
          </p:nvPr>
        </p:nvSpPr>
        <p:spPr/>
        <p:txBody>
          <a:bodyPr/>
          <a:lstStyle>
            <a:lvl1pPr>
              <a:defRPr/>
            </a:lvl1pPr>
          </a:lstStyle>
          <a:p>
            <a:r>
              <a:rPr lang="de-CH" dirty="0"/>
              <a:t>sensibel</a:t>
            </a:r>
          </a:p>
        </p:txBody>
      </p:sp>
      <p:sp>
        <p:nvSpPr>
          <p:cNvPr id="12" name="Bildplatzhalter 11">
            <a:extLst>
              <a:ext uri="{FF2B5EF4-FFF2-40B4-BE49-F238E27FC236}">
                <a16:creationId xmlns:a16="http://schemas.microsoft.com/office/drawing/2014/main" id="{7B967E17-CCD9-4ECC-A934-7D24CD1CCB6C}"/>
              </a:ext>
            </a:extLst>
          </p:cNvPr>
          <p:cNvSpPr>
            <a:spLocks noGrp="1"/>
          </p:cNvSpPr>
          <p:nvPr>
            <p:ph type="pic" sz="quarter" idx="21" hasCustomPrompt="1"/>
          </p:nvPr>
        </p:nvSpPr>
        <p:spPr>
          <a:xfrm>
            <a:off x="335747" y="2995200"/>
            <a:ext cx="8488800" cy="1817849"/>
          </a:xfrm>
          <a:gradFill>
            <a:gsLst>
              <a:gs pos="14000">
                <a:srgbClr val="9A0941"/>
              </a:gs>
              <a:gs pos="90000">
                <a:schemeClr val="bg1">
                  <a:alpha val="0"/>
                </a:schemeClr>
              </a:gs>
            </a:gsLst>
            <a:lin ang="16200000" scaled="1"/>
          </a:gradFill>
        </p:spPr>
        <p:txBody>
          <a:bodyPr>
            <a:normAutofit/>
          </a:bodyPr>
          <a:lstStyle>
            <a:lvl1pPr marL="228600" indent="0">
              <a:buNone/>
              <a:defRPr sz="1200"/>
            </a:lvl1pPr>
          </a:lstStyle>
          <a:p>
            <a:r>
              <a:rPr lang="de-CH" dirty="0"/>
              <a:t>Verlauf</a:t>
            </a:r>
          </a:p>
        </p:txBody>
      </p:sp>
      <p:sp>
        <p:nvSpPr>
          <p:cNvPr id="5" name="Bildplatzhalter 4">
            <a:extLst>
              <a:ext uri="{FF2B5EF4-FFF2-40B4-BE49-F238E27FC236}">
                <a16:creationId xmlns:a16="http://schemas.microsoft.com/office/drawing/2014/main" id="{D9050478-6AA7-4006-B077-2BA7B96FD38F}"/>
              </a:ext>
            </a:extLst>
          </p:cNvPr>
          <p:cNvSpPr>
            <a:spLocks noGrp="1"/>
          </p:cNvSpPr>
          <p:nvPr>
            <p:ph type="pic" sz="quarter" idx="19" hasCustomPrompt="1"/>
          </p:nvPr>
        </p:nvSpPr>
        <p:spPr>
          <a:xfrm>
            <a:off x="644400" y="2721600"/>
            <a:ext cx="604800" cy="604800"/>
          </a:xfrm>
        </p:spPr>
        <p:txBody>
          <a:bodyPr>
            <a:noAutofit/>
          </a:bodyPr>
          <a:lstStyle>
            <a:lvl1pPr marL="0" indent="0">
              <a:buNone/>
              <a:defRPr sz="1200"/>
            </a:lvl1pPr>
          </a:lstStyle>
          <a:p>
            <a:r>
              <a:rPr lang="de-CH" dirty="0"/>
              <a:t>Icon</a:t>
            </a:r>
          </a:p>
        </p:txBody>
      </p:sp>
      <p:sp>
        <p:nvSpPr>
          <p:cNvPr id="16" name="Textplatzhalter 12">
            <a:extLst>
              <a:ext uri="{FF2B5EF4-FFF2-40B4-BE49-F238E27FC236}">
                <a16:creationId xmlns:a16="http://schemas.microsoft.com/office/drawing/2014/main" id="{5D9CABC9-287F-4273-B887-81AD9776FAA0}"/>
              </a:ext>
            </a:extLst>
          </p:cNvPr>
          <p:cNvSpPr>
            <a:spLocks noGrp="1"/>
          </p:cNvSpPr>
          <p:nvPr>
            <p:ph type="body" sz="quarter" idx="10" hasCustomPrompt="1"/>
          </p:nvPr>
        </p:nvSpPr>
        <p:spPr>
          <a:xfrm>
            <a:off x="586800" y="3891600"/>
            <a:ext cx="8244947" cy="604800"/>
          </a:xfrm>
          <a:prstGeom prst="rect">
            <a:avLst/>
          </a:prstGeom>
        </p:spPr>
        <p:txBody>
          <a:bodyPr/>
          <a:lstStyle>
            <a:lvl1pPr marL="9525" indent="0">
              <a:lnSpc>
                <a:spcPct val="100000"/>
              </a:lnSpc>
              <a:buNone/>
              <a:tabLst/>
              <a:defRPr sz="35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Hier steht ein Titel</a:t>
            </a:r>
          </a:p>
        </p:txBody>
      </p:sp>
    </p:spTree>
    <p:extLst>
      <p:ext uri="{BB962C8B-B14F-4D97-AF65-F5344CB8AC3E}">
        <p14:creationId xmlns:p14="http://schemas.microsoft.com/office/powerpoint/2010/main" val="4247310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folie">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20" name="Textplatzhalter 12">
            <a:extLst>
              <a:ext uri="{FF2B5EF4-FFF2-40B4-BE49-F238E27FC236}">
                <a16:creationId xmlns:a16="http://schemas.microsoft.com/office/drawing/2014/main" id="{EC82A227-0A8B-9246-92FB-811D432EDFA2}"/>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25" name="Textplatzhalter 12">
            <a:extLst>
              <a:ext uri="{FF2B5EF4-FFF2-40B4-BE49-F238E27FC236}">
                <a16:creationId xmlns:a16="http://schemas.microsoft.com/office/drawing/2014/main" id="{86476FFA-F14A-6147-ADE3-D2A448DE0730}"/>
              </a:ext>
            </a:extLst>
          </p:cNvPr>
          <p:cNvSpPr>
            <a:spLocks noGrp="1"/>
          </p:cNvSpPr>
          <p:nvPr>
            <p:ph type="body" sz="quarter" idx="13" hasCustomPrompt="1"/>
          </p:nvPr>
        </p:nvSpPr>
        <p:spPr>
          <a:xfrm>
            <a:off x="553780" y="1093694"/>
            <a:ext cx="8046361" cy="3679511"/>
          </a:xfrm>
          <a:prstGeom prst="rect">
            <a:avLst/>
          </a:prstGeom>
        </p:spPr>
        <p:txBody>
          <a:bodyPr/>
          <a:lstStyle>
            <a:lvl1pPr marL="0" indent="0">
              <a:lnSpc>
                <a:spcPct val="100000"/>
              </a:lnSpc>
              <a:spcBef>
                <a:spcPts val="400"/>
              </a:spcBef>
              <a:buFont typeface="Symbol" pitchFamily="2" charset="2"/>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9" name="Textplatzhalter 12">
            <a:extLst>
              <a:ext uri="{FF2B5EF4-FFF2-40B4-BE49-F238E27FC236}">
                <a16:creationId xmlns:a16="http://schemas.microsoft.com/office/drawing/2014/main" id="{6AE9C17A-C7D5-48C0-9318-5345E853AD94}"/>
              </a:ext>
            </a:extLst>
          </p:cNvPr>
          <p:cNvSpPr>
            <a:spLocks noGrp="1"/>
          </p:cNvSpPr>
          <p:nvPr>
            <p:ph type="body" sz="quarter" idx="17" hasCustomPrompt="1"/>
          </p:nvPr>
        </p:nvSpPr>
        <p:spPr>
          <a:xfrm>
            <a:off x="553780" y="614180"/>
            <a:ext cx="8036440" cy="414492"/>
          </a:xfrm>
          <a:prstGeom prst="rect">
            <a:avLst/>
          </a:prstGeom>
        </p:spPr>
        <p:txBody>
          <a:bodyPr/>
          <a:lstStyle>
            <a:lvl1pPr marL="9525" indent="0">
              <a:lnSpc>
                <a:spcPct val="100000"/>
              </a:lnSpc>
              <a:buNone/>
              <a:tabLst/>
              <a:defRPr sz="2400" b="0" i="0">
                <a:solidFill>
                  <a:srgbClr val="9A0941"/>
                </a:solidFill>
                <a:latin typeface="Akkurat Helsana Light" panose="020B0404020101020102" pitchFamily="34" charset="0"/>
                <a:cs typeface="Akkurat Helsana Light" panose="020B0404020101020102" pitchFamily="34" charset="0"/>
              </a:defRPr>
            </a:lvl1pPr>
          </a:lstStyle>
          <a:p>
            <a:pPr lvl="0"/>
            <a:r>
              <a:rPr lang="de-DE" dirty="0"/>
              <a:t>Hier steht ein Untertitel</a:t>
            </a:r>
          </a:p>
        </p:txBody>
      </p:sp>
      <p:sp>
        <p:nvSpPr>
          <p:cNvPr id="8" name="Foliennummernplatzhalter 3">
            <a:extLst>
              <a:ext uri="{FF2B5EF4-FFF2-40B4-BE49-F238E27FC236}">
                <a16:creationId xmlns:a16="http://schemas.microsoft.com/office/drawing/2014/main" id="{4CC79747-6BE5-4FA4-BE4C-53BE9D814901}"/>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1DCAD4F7-7BC0-4265-A685-5A0015AB789A}"/>
              </a:ext>
            </a:extLst>
          </p:cNvPr>
          <p:cNvSpPr>
            <a:spLocks noGrp="1"/>
          </p:cNvSpPr>
          <p:nvPr>
            <p:ph type="ftr" sz="quarter" idx="18"/>
          </p:nvPr>
        </p:nvSpPr>
        <p:spPr/>
        <p:txBody>
          <a:bodyPr/>
          <a:lstStyle>
            <a:lvl1pPr>
              <a:defRPr/>
            </a:lvl1pPr>
          </a:lstStyle>
          <a:p>
            <a:r>
              <a:rPr lang="de-CH" dirty="0"/>
              <a:t>sensibel</a:t>
            </a:r>
          </a:p>
        </p:txBody>
      </p:sp>
    </p:spTree>
    <p:extLst>
      <p:ext uri="{BB962C8B-B14F-4D97-AF65-F5344CB8AC3E}">
        <p14:creationId xmlns:p14="http://schemas.microsoft.com/office/powerpoint/2010/main" val="35926856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ufzählun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6" name="Textplatzhalter 12">
            <a:extLst>
              <a:ext uri="{FF2B5EF4-FFF2-40B4-BE49-F238E27FC236}">
                <a16:creationId xmlns:a16="http://schemas.microsoft.com/office/drawing/2014/main" id="{0BC2CDAE-68CF-47F5-8574-05F3D3389D65}"/>
              </a:ext>
            </a:extLst>
          </p:cNvPr>
          <p:cNvSpPr>
            <a:spLocks noGrp="1"/>
          </p:cNvSpPr>
          <p:nvPr>
            <p:ph type="body" sz="quarter" idx="13" hasCustomPrompt="1"/>
          </p:nvPr>
        </p:nvSpPr>
        <p:spPr>
          <a:xfrm>
            <a:off x="553779" y="1087718"/>
            <a:ext cx="8046361" cy="3685488"/>
          </a:xfrm>
          <a:prstGeom prst="rect">
            <a:avLst/>
          </a:prstGeom>
        </p:spPr>
        <p:txBody>
          <a:bodyPr/>
          <a:lstStyle>
            <a:lvl1pPr marL="285750" indent="-285750">
              <a:lnSpc>
                <a:spcPts val="1800"/>
              </a:lnSpc>
              <a:buClr>
                <a:srgbClr val="9A0941"/>
              </a:buClr>
              <a:buFont typeface="Symbol" pitchFamily="2" charset="2"/>
              <a:buChar char="-"/>
              <a:tabLst/>
              <a:defRPr sz="1400" b="0" i="0">
                <a:solidFill>
                  <a:schemeClr val="tx1"/>
                </a:solidFill>
                <a:latin typeface="Akkurat Helsana Light" panose="020B0404020101020102" pitchFamily="34" charset="0"/>
                <a:cs typeface="Akkurat Helsana Light" panose="020B0404020101020102" pitchFamily="34" charset="0"/>
              </a:defRPr>
            </a:lvl1pPr>
          </a:lstStyle>
          <a:p>
            <a:pPr marL="285750" indent="-285750">
              <a:lnSpc>
                <a:spcPts val="1800"/>
              </a:lnSpc>
              <a:buClr>
                <a:srgbClr val="9A0941"/>
              </a:buClr>
              <a:buFont typeface="Symbol" pitchFamily="2" charset="2"/>
              <a:buChar char="-"/>
            </a:pPr>
            <a:r>
              <a:rPr lang="de-CH" sz="1400" dirty="0">
                <a:latin typeface="Akkurat Helsana Light" panose="020B0404020101020102" pitchFamily="34" charset="0"/>
                <a:cs typeface="Akkurat Helsana Light" panose="020B0404020101020102" pitchFamily="34" charset="0"/>
              </a:rPr>
              <a:t>Punkt 1</a:t>
            </a:r>
          </a:p>
          <a:p>
            <a:pPr marL="285750" indent="-285750">
              <a:lnSpc>
                <a:spcPts val="1800"/>
              </a:lnSpc>
              <a:buClr>
                <a:srgbClr val="9A0941"/>
              </a:buClr>
              <a:buFont typeface="Symbol" pitchFamily="2" charset="2"/>
              <a:buChar char="-"/>
            </a:pPr>
            <a:r>
              <a:rPr lang="de-CH" sz="1400" dirty="0">
                <a:latin typeface="Akkurat Helsana Light" panose="020B0404020101020102" pitchFamily="34" charset="0"/>
                <a:cs typeface="Akkurat Helsana Light" panose="020B0404020101020102" pitchFamily="34" charset="0"/>
              </a:rPr>
              <a:t>Punkt 2</a:t>
            </a:r>
          </a:p>
        </p:txBody>
      </p:sp>
      <p:sp>
        <p:nvSpPr>
          <p:cNvPr id="7" name="Textfeld 6">
            <a:extLst>
              <a:ext uri="{FF2B5EF4-FFF2-40B4-BE49-F238E27FC236}">
                <a16:creationId xmlns:a16="http://schemas.microsoft.com/office/drawing/2014/main" id="{0E49BC0D-C5A4-4EE4-B5B7-BC45028A39A1}"/>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8" name="Textplatzhalter 12">
            <a:extLst>
              <a:ext uri="{FF2B5EF4-FFF2-40B4-BE49-F238E27FC236}">
                <a16:creationId xmlns:a16="http://schemas.microsoft.com/office/drawing/2014/main" id="{F179AD3D-7C59-4663-8B85-7EF9B996E2B9}"/>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9" name="Textplatzhalter 12">
            <a:extLst>
              <a:ext uri="{FF2B5EF4-FFF2-40B4-BE49-F238E27FC236}">
                <a16:creationId xmlns:a16="http://schemas.microsoft.com/office/drawing/2014/main" id="{0E954CA8-46E2-4050-8680-006BBDCDA46B}"/>
              </a:ext>
            </a:extLst>
          </p:cNvPr>
          <p:cNvSpPr>
            <a:spLocks noGrp="1"/>
          </p:cNvSpPr>
          <p:nvPr>
            <p:ph type="body" sz="quarter" idx="17" hasCustomPrompt="1"/>
          </p:nvPr>
        </p:nvSpPr>
        <p:spPr>
          <a:xfrm>
            <a:off x="553780" y="614180"/>
            <a:ext cx="8036440" cy="414492"/>
          </a:xfrm>
          <a:prstGeom prst="rect">
            <a:avLst/>
          </a:prstGeom>
        </p:spPr>
        <p:txBody>
          <a:bodyPr/>
          <a:lstStyle>
            <a:lvl1pPr marL="9525" indent="0">
              <a:lnSpc>
                <a:spcPct val="100000"/>
              </a:lnSpc>
              <a:buNone/>
              <a:tabLst/>
              <a:defRPr sz="2400" b="0" i="0">
                <a:solidFill>
                  <a:srgbClr val="9A0941"/>
                </a:solidFill>
                <a:latin typeface="Akkurat Helsana Light" panose="020B0404020101020102" pitchFamily="34" charset="0"/>
                <a:cs typeface="Akkurat Helsana Light" panose="020B0404020101020102" pitchFamily="34" charset="0"/>
              </a:defRPr>
            </a:lvl1pPr>
          </a:lstStyle>
          <a:p>
            <a:pPr lvl="0"/>
            <a:r>
              <a:rPr lang="de-DE" dirty="0"/>
              <a:t>Hier steht ein Untertitel</a:t>
            </a:r>
          </a:p>
        </p:txBody>
      </p:sp>
      <p:sp>
        <p:nvSpPr>
          <p:cNvPr id="10" name="Foliennummernplatzhalter 3">
            <a:extLst>
              <a:ext uri="{FF2B5EF4-FFF2-40B4-BE49-F238E27FC236}">
                <a16:creationId xmlns:a16="http://schemas.microsoft.com/office/drawing/2014/main" id="{F6F6F7B6-6133-43F9-AE67-691743579CF8}"/>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B0A18616-C260-45EE-9141-09D42816E1C2}"/>
              </a:ext>
            </a:extLst>
          </p:cNvPr>
          <p:cNvSpPr>
            <a:spLocks noGrp="1"/>
          </p:cNvSpPr>
          <p:nvPr>
            <p:ph type="ftr" sz="quarter" idx="18"/>
          </p:nvPr>
        </p:nvSpPr>
        <p:spPr/>
        <p:txBody>
          <a:bodyPr/>
          <a:lstStyle>
            <a:lvl1pPr>
              <a:defRPr/>
            </a:lvl1pPr>
          </a:lstStyle>
          <a:p>
            <a:r>
              <a:rPr lang="de-CH" dirty="0"/>
              <a:t>sensibel</a:t>
            </a:r>
          </a:p>
        </p:txBody>
      </p:sp>
    </p:spTree>
    <p:extLst>
      <p:ext uri="{BB962C8B-B14F-4D97-AF65-F5344CB8AC3E}">
        <p14:creationId xmlns:p14="http://schemas.microsoft.com/office/powerpoint/2010/main" val="876288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 und Titel">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42C9C4D2-5A5C-D246-B68B-36902BDFB5E9}"/>
              </a:ext>
            </a:extLst>
          </p:cNvPr>
          <p:cNvSpPr/>
          <p:nvPr/>
        </p:nvSpPr>
        <p:spPr bwMode="gray">
          <a:xfrm>
            <a:off x="328857" y="295550"/>
            <a:ext cx="5123005" cy="4546079"/>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12" name="Textplatzhalter 12">
            <a:extLst>
              <a:ext uri="{FF2B5EF4-FFF2-40B4-BE49-F238E27FC236}">
                <a16:creationId xmlns:a16="http://schemas.microsoft.com/office/drawing/2014/main" id="{D909B612-8583-9845-953A-E399B447B8A4}"/>
              </a:ext>
            </a:extLst>
          </p:cNvPr>
          <p:cNvSpPr>
            <a:spLocks noGrp="1"/>
          </p:cNvSpPr>
          <p:nvPr>
            <p:ph type="body" sz="quarter" idx="10" hasCustomPrompt="1"/>
          </p:nvPr>
        </p:nvSpPr>
        <p:spPr>
          <a:xfrm>
            <a:off x="573361" y="563402"/>
            <a:ext cx="4337700" cy="1699151"/>
          </a:xfrm>
          <a:prstGeom prst="rect">
            <a:avLst/>
          </a:prstGeom>
        </p:spPr>
        <p:txBody>
          <a:bodyPr/>
          <a:lstStyle>
            <a:lvl1pPr marL="9525" indent="0">
              <a:lnSpc>
                <a:spcPct val="100000"/>
              </a:lnSpc>
              <a:buNone/>
              <a:tabLst/>
              <a:defRPr sz="35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Hier steht ein</a:t>
            </a:r>
            <a:br>
              <a:rPr lang="de-DE" dirty="0"/>
            </a:br>
            <a:r>
              <a:rPr lang="de-DE" dirty="0"/>
              <a:t>Titel</a:t>
            </a:r>
          </a:p>
        </p:txBody>
      </p:sp>
      <p:sp>
        <p:nvSpPr>
          <p:cNvPr id="17" name="Bildplatzhalter 16">
            <a:extLst>
              <a:ext uri="{FF2B5EF4-FFF2-40B4-BE49-F238E27FC236}">
                <a16:creationId xmlns:a16="http://schemas.microsoft.com/office/drawing/2014/main" id="{72E24D6E-602D-4C4C-AE30-E34BC6E12FD5}"/>
              </a:ext>
            </a:extLst>
          </p:cNvPr>
          <p:cNvSpPr>
            <a:spLocks noGrp="1"/>
          </p:cNvSpPr>
          <p:nvPr>
            <p:ph type="pic" sz="quarter" idx="12"/>
          </p:nvPr>
        </p:nvSpPr>
        <p:spPr>
          <a:xfrm>
            <a:off x="5451862" y="295550"/>
            <a:ext cx="3363913" cy="4546079"/>
          </a:xfrm>
          <a:prstGeom prst="rect">
            <a:avLst/>
          </a:prstGeom>
        </p:spPr>
        <p:txBody>
          <a:bodyPr/>
          <a:lstStyle/>
          <a:p>
            <a:r>
              <a:rPr lang="de-DE" dirty="0"/>
              <a:t>Bild durch Klicken auf Symbol hinzufügen</a:t>
            </a:r>
          </a:p>
        </p:txBody>
      </p:sp>
      <p:sp>
        <p:nvSpPr>
          <p:cNvPr id="9" name="Foliennummernplatzhalter 3">
            <a:extLst>
              <a:ext uri="{FF2B5EF4-FFF2-40B4-BE49-F238E27FC236}">
                <a16:creationId xmlns:a16="http://schemas.microsoft.com/office/drawing/2014/main" id="{CE3F1502-B95F-4D1F-8167-439ED4DE5A66}"/>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B7DA0612-26E1-4124-9174-935453910CF5}"/>
              </a:ext>
            </a:extLst>
          </p:cNvPr>
          <p:cNvSpPr>
            <a:spLocks noGrp="1"/>
          </p:cNvSpPr>
          <p:nvPr>
            <p:ph type="ftr" sz="quarter" idx="13"/>
          </p:nvPr>
        </p:nvSpPr>
        <p:spPr/>
        <p:txBody>
          <a:bodyPr/>
          <a:lstStyle>
            <a:lvl1pPr>
              <a:defRPr/>
            </a:lvl1pPr>
          </a:lstStyle>
          <a:p>
            <a:r>
              <a:rPr lang="de-CH" dirty="0"/>
              <a:t>sensibel</a:t>
            </a:r>
          </a:p>
        </p:txBody>
      </p:sp>
    </p:spTree>
    <p:extLst>
      <p:ext uri="{BB962C8B-B14F-4D97-AF65-F5344CB8AC3E}">
        <p14:creationId xmlns:p14="http://schemas.microsoft.com/office/powerpoint/2010/main" val="40961236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asten">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20" name="Textplatzhalter 12">
            <a:extLst>
              <a:ext uri="{FF2B5EF4-FFF2-40B4-BE49-F238E27FC236}">
                <a16:creationId xmlns:a16="http://schemas.microsoft.com/office/drawing/2014/main" id="{EC82A227-0A8B-9246-92FB-811D432EDFA2}"/>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9" name="Textplatzhalter 12">
            <a:extLst>
              <a:ext uri="{FF2B5EF4-FFF2-40B4-BE49-F238E27FC236}">
                <a16:creationId xmlns:a16="http://schemas.microsoft.com/office/drawing/2014/main" id="{6AE9C17A-C7D5-48C0-9318-5345E853AD94}"/>
              </a:ext>
            </a:extLst>
          </p:cNvPr>
          <p:cNvSpPr>
            <a:spLocks noGrp="1"/>
          </p:cNvSpPr>
          <p:nvPr>
            <p:ph type="body" sz="quarter" idx="17" hasCustomPrompt="1"/>
          </p:nvPr>
        </p:nvSpPr>
        <p:spPr>
          <a:xfrm>
            <a:off x="553780" y="614180"/>
            <a:ext cx="8036440" cy="414492"/>
          </a:xfrm>
          <a:prstGeom prst="rect">
            <a:avLst/>
          </a:prstGeom>
        </p:spPr>
        <p:txBody>
          <a:bodyPr/>
          <a:lstStyle>
            <a:lvl1pPr marL="9525" indent="0">
              <a:lnSpc>
                <a:spcPct val="100000"/>
              </a:lnSpc>
              <a:buNone/>
              <a:tabLst/>
              <a:defRPr sz="2400" b="0" i="0">
                <a:solidFill>
                  <a:srgbClr val="9A0941"/>
                </a:solidFill>
                <a:latin typeface="Akkurat Helsana Light" panose="020B0404020101020102" pitchFamily="34" charset="0"/>
                <a:cs typeface="Akkurat Helsana Light" panose="020B0404020101020102" pitchFamily="34" charset="0"/>
              </a:defRPr>
            </a:lvl1pPr>
          </a:lstStyle>
          <a:p>
            <a:pPr lvl="0"/>
            <a:r>
              <a:rPr lang="de-DE" dirty="0"/>
              <a:t>Hier steht ein Untertitel</a:t>
            </a:r>
          </a:p>
        </p:txBody>
      </p:sp>
      <p:sp>
        <p:nvSpPr>
          <p:cNvPr id="8" name="Foliennummernplatzhalter 3">
            <a:extLst>
              <a:ext uri="{FF2B5EF4-FFF2-40B4-BE49-F238E27FC236}">
                <a16:creationId xmlns:a16="http://schemas.microsoft.com/office/drawing/2014/main" id="{4CC79747-6BE5-4FA4-BE4C-53BE9D814901}"/>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1DCAD4F7-7BC0-4265-A685-5A0015AB789A}"/>
              </a:ext>
            </a:extLst>
          </p:cNvPr>
          <p:cNvSpPr>
            <a:spLocks noGrp="1"/>
          </p:cNvSpPr>
          <p:nvPr>
            <p:ph type="ftr" sz="quarter" idx="18"/>
          </p:nvPr>
        </p:nvSpPr>
        <p:spPr/>
        <p:txBody>
          <a:bodyPr/>
          <a:lstStyle>
            <a:lvl1pPr>
              <a:defRPr/>
            </a:lvl1pPr>
          </a:lstStyle>
          <a:p>
            <a:r>
              <a:rPr lang="de-CH" dirty="0"/>
              <a:t>sensibel</a:t>
            </a:r>
          </a:p>
        </p:txBody>
      </p:sp>
      <p:sp>
        <p:nvSpPr>
          <p:cNvPr id="4" name="Textplatzhalter 3">
            <a:extLst>
              <a:ext uri="{FF2B5EF4-FFF2-40B4-BE49-F238E27FC236}">
                <a16:creationId xmlns:a16="http://schemas.microsoft.com/office/drawing/2014/main" id="{7E773E67-5336-4EBC-903E-45BB0D60E228}"/>
              </a:ext>
            </a:extLst>
          </p:cNvPr>
          <p:cNvSpPr>
            <a:spLocks noGrp="1"/>
          </p:cNvSpPr>
          <p:nvPr>
            <p:ph type="body" sz="quarter" idx="19"/>
          </p:nvPr>
        </p:nvSpPr>
        <p:spPr>
          <a:xfrm>
            <a:off x="553780" y="1093665"/>
            <a:ext cx="3816000" cy="3672000"/>
          </a:xfrm>
          <a:solidFill>
            <a:schemeClr val="accent4">
              <a:lumMod val="20000"/>
              <a:lumOff val="80000"/>
            </a:schemeClr>
          </a:solidFill>
        </p:spPr>
        <p:txBody>
          <a:bodyPr/>
          <a:lstStyle>
            <a:lvl1pPr>
              <a:defRPr/>
            </a:lvl1pPr>
          </a:lstStyle>
          <a:p>
            <a:pPr lvl="0"/>
            <a:endParaRPr lang="de-DE" dirty="0"/>
          </a:p>
          <a:p>
            <a:pPr lvl="0"/>
            <a:endParaRPr lang="de-DE" dirty="0"/>
          </a:p>
          <a:p>
            <a:pPr lvl="0"/>
            <a:r>
              <a:rPr lang="de-DE" dirty="0"/>
              <a:t>Mastertextformat bearbeiten</a:t>
            </a:r>
          </a:p>
        </p:txBody>
      </p:sp>
      <p:sp>
        <p:nvSpPr>
          <p:cNvPr id="10" name="Textplatzhalter 3">
            <a:extLst>
              <a:ext uri="{FF2B5EF4-FFF2-40B4-BE49-F238E27FC236}">
                <a16:creationId xmlns:a16="http://schemas.microsoft.com/office/drawing/2014/main" id="{8D7C8F9E-690B-4EBF-8C5D-48EC2BA2C29D}"/>
              </a:ext>
            </a:extLst>
          </p:cNvPr>
          <p:cNvSpPr>
            <a:spLocks noGrp="1"/>
          </p:cNvSpPr>
          <p:nvPr>
            <p:ph type="body" sz="quarter" idx="20"/>
          </p:nvPr>
        </p:nvSpPr>
        <p:spPr>
          <a:xfrm>
            <a:off x="4784141" y="1093694"/>
            <a:ext cx="3816000" cy="3672000"/>
          </a:xfrm>
          <a:solidFill>
            <a:schemeClr val="accent4">
              <a:lumMod val="20000"/>
              <a:lumOff val="80000"/>
            </a:schemeClr>
          </a:solidFill>
        </p:spPr>
        <p:txBody>
          <a:bodyPr/>
          <a:lstStyle>
            <a:lvl1pPr>
              <a:defRPr/>
            </a:lvl1pPr>
          </a:lstStyle>
          <a:p>
            <a:pPr lvl="0"/>
            <a:endParaRPr lang="de-DE" dirty="0"/>
          </a:p>
          <a:p>
            <a:pPr lvl="0"/>
            <a:endParaRPr lang="de-DE" dirty="0"/>
          </a:p>
          <a:p>
            <a:pPr lvl="0"/>
            <a:r>
              <a:rPr lang="de-DE" dirty="0"/>
              <a:t>Mastertextformat bearbeiten</a:t>
            </a:r>
          </a:p>
        </p:txBody>
      </p:sp>
      <p:sp>
        <p:nvSpPr>
          <p:cNvPr id="6" name="Bildplatzhalter 5">
            <a:extLst>
              <a:ext uri="{FF2B5EF4-FFF2-40B4-BE49-F238E27FC236}">
                <a16:creationId xmlns:a16="http://schemas.microsoft.com/office/drawing/2014/main" id="{A1EAF8D1-D79E-41CE-864C-4DA12F6D9696}"/>
              </a:ext>
            </a:extLst>
          </p:cNvPr>
          <p:cNvSpPr>
            <a:spLocks noGrp="1"/>
          </p:cNvSpPr>
          <p:nvPr>
            <p:ph type="pic" sz="quarter" idx="21"/>
          </p:nvPr>
        </p:nvSpPr>
        <p:spPr>
          <a:xfrm>
            <a:off x="2191780" y="1157220"/>
            <a:ext cx="540000" cy="540000"/>
          </a:xfrm>
        </p:spPr>
        <p:txBody>
          <a:bodyPr>
            <a:normAutofit/>
          </a:bodyPr>
          <a:lstStyle>
            <a:lvl1pPr marL="0" indent="0">
              <a:buNone/>
              <a:defRPr sz="900"/>
            </a:lvl1pPr>
          </a:lstStyle>
          <a:p>
            <a:r>
              <a:rPr lang="de-CH" dirty="0"/>
              <a:t>Bild</a:t>
            </a:r>
          </a:p>
        </p:txBody>
      </p:sp>
      <p:sp>
        <p:nvSpPr>
          <p:cNvPr id="13" name="Bildplatzhalter 5">
            <a:extLst>
              <a:ext uri="{FF2B5EF4-FFF2-40B4-BE49-F238E27FC236}">
                <a16:creationId xmlns:a16="http://schemas.microsoft.com/office/drawing/2014/main" id="{4E320009-305D-448C-B842-A4D030E2186A}"/>
              </a:ext>
            </a:extLst>
          </p:cNvPr>
          <p:cNvSpPr>
            <a:spLocks noGrp="1"/>
          </p:cNvSpPr>
          <p:nvPr>
            <p:ph type="pic" sz="quarter" idx="22"/>
          </p:nvPr>
        </p:nvSpPr>
        <p:spPr>
          <a:xfrm>
            <a:off x="6422141" y="1162326"/>
            <a:ext cx="540000" cy="540000"/>
          </a:xfrm>
        </p:spPr>
        <p:txBody>
          <a:bodyPr>
            <a:normAutofit/>
          </a:bodyPr>
          <a:lstStyle>
            <a:lvl1pPr marL="0" indent="0">
              <a:buNone/>
              <a:defRPr sz="900"/>
            </a:lvl1pPr>
          </a:lstStyle>
          <a:p>
            <a:r>
              <a:rPr lang="de-CH" dirty="0"/>
              <a:t>Bild</a:t>
            </a:r>
          </a:p>
        </p:txBody>
      </p:sp>
    </p:spTree>
    <p:extLst>
      <p:ext uri="{BB962C8B-B14F-4D97-AF65-F5344CB8AC3E}">
        <p14:creationId xmlns:p14="http://schemas.microsoft.com/office/powerpoint/2010/main" val="19848827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asten horizontal">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20" name="Textplatzhalter 12">
            <a:extLst>
              <a:ext uri="{FF2B5EF4-FFF2-40B4-BE49-F238E27FC236}">
                <a16:creationId xmlns:a16="http://schemas.microsoft.com/office/drawing/2014/main" id="{EC82A227-0A8B-9246-92FB-811D432EDFA2}"/>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9" name="Textplatzhalter 12">
            <a:extLst>
              <a:ext uri="{FF2B5EF4-FFF2-40B4-BE49-F238E27FC236}">
                <a16:creationId xmlns:a16="http://schemas.microsoft.com/office/drawing/2014/main" id="{6AE9C17A-C7D5-48C0-9318-5345E853AD94}"/>
              </a:ext>
            </a:extLst>
          </p:cNvPr>
          <p:cNvSpPr>
            <a:spLocks noGrp="1"/>
          </p:cNvSpPr>
          <p:nvPr>
            <p:ph type="body" sz="quarter" idx="17" hasCustomPrompt="1"/>
          </p:nvPr>
        </p:nvSpPr>
        <p:spPr>
          <a:xfrm>
            <a:off x="553780" y="614180"/>
            <a:ext cx="8036440" cy="414492"/>
          </a:xfrm>
          <a:prstGeom prst="rect">
            <a:avLst/>
          </a:prstGeom>
        </p:spPr>
        <p:txBody>
          <a:bodyPr/>
          <a:lstStyle>
            <a:lvl1pPr marL="9525" indent="0">
              <a:lnSpc>
                <a:spcPct val="100000"/>
              </a:lnSpc>
              <a:buNone/>
              <a:tabLst/>
              <a:defRPr sz="2400" b="0" i="0">
                <a:solidFill>
                  <a:srgbClr val="9A0941"/>
                </a:solidFill>
                <a:latin typeface="Akkurat Helsana Light" panose="020B0404020101020102" pitchFamily="34" charset="0"/>
                <a:cs typeface="Akkurat Helsana Light" panose="020B0404020101020102" pitchFamily="34" charset="0"/>
              </a:defRPr>
            </a:lvl1pPr>
          </a:lstStyle>
          <a:p>
            <a:pPr lvl="0"/>
            <a:r>
              <a:rPr lang="de-DE" dirty="0"/>
              <a:t>Hier steht ein Untertitel</a:t>
            </a:r>
          </a:p>
        </p:txBody>
      </p:sp>
      <p:sp>
        <p:nvSpPr>
          <p:cNvPr id="8" name="Foliennummernplatzhalter 3">
            <a:extLst>
              <a:ext uri="{FF2B5EF4-FFF2-40B4-BE49-F238E27FC236}">
                <a16:creationId xmlns:a16="http://schemas.microsoft.com/office/drawing/2014/main" id="{4CC79747-6BE5-4FA4-BE4C-53BE9D814901}"/>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1DCAD4F7-7BC0-4265-A685-5A0015AB789A}"/>
              </a:ext>
            </a:extLst>
          </p:cNvPr>
          <p:cNvSpPr>
            <a:spLocks noGrp="1"/>
          </p:cNvSpPr>
          <p:nvPr>
            <p:ph type="ftr" sz="quarter" idx="18"/>
          </p:nvPr>
        </p:nvSpPr>
        <p:spPr/>
        <p:txBody>
          <a:bodyPr/>
          <a:lstStyle>
            <a:lvl1pPr>
              <a:defRPr/>
            </a:lvl1pPr>
          </a:lstStyle>
          <a:p>
            <a:r>
              <a:rPr lang="de-CH" dirty="0"/>
              <a:t>sensibel</a:t>
            </a:r>
          </a:p>
        </p:txBody>
      </p:sp>
      <p:sp>
        <p:nvSpPr>
          <p:cNvPr id="10" name="Textplatzhalter 3">
            <a:extLst>
              <a:ext uri="{FF2B5EF4-FFF2-40B4-BE49-F238E27FC236}">
                <a16:creationId xmlns:a16="http://schemas.microsoft.com/office/drawing/2014/main" id="{1BDED4C3-5A52-4AC9-A63B-D61514BC0601}"/>
              </a:ext>
            </a:extLst>
          </p:cNvPr>
          <p:cNvSpPr>
            <a:spLocks noGrp="1"/>
          </p:cNvSpPr>
          <p:nvPr>
            <p:ph type="body" sz="quarter" idx="19"/>
          </p:nvPr>
        </p:nvSpPr>
        <p:spPr>
          <a:xfrm>
            <a:off x="553779" y="1093665"/>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14" name="Textplatzhalter 3">
            <a:extLst>
              <a:ext uri="{FF2B5EF4-FFF2-40B4-BE49-F238E27FC236}">
                <a16:creationId xmlns:a16="http://schemas.microsoft.com/office/drawing/2014/main" id="{89E86067-994C-4019-BD66-A54EA1B278B6}"/>
              </a:ext>
            </a:extLst>
          </p:cNvPr>
          <p:cNvSpPr>
            <a:spLocks noGrp="1"/>
          </p:cNvSpPr>
          <p:nvPr>
            <p:ph type="body" sz="quarter" idx="23"/>
          </p:nvPr>
        </p:nvSpPr>
        <p:spPr>
          <a:xfrm>
            <a:off x="555811" y="1836398"/>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16" name="Textplatzhalter 3">
            <a:extLst>
              <a:ext uri="{FF2B5EF4-FFF2-40B4-BE49-F238E27FC236}">
                <a16:creationId xmlns:a16="http://schemas.microsoft.com/office/drawing/2014/main" id="{5184C9EE-8004-4C50-AB13-DCD6F5D9835C}"/>
              </a:ext>
            </a:extLst>
          </p:cNvPr>
          <p:cNvSpPr>
            <a:spLocks noGrp="1"/>
          </p:cNvSpPr>
          <p:nvPr>
            <p:ph type="body" sz="quarter" idx="25"/>
          </p:nvPr>
        </p:nvSpPr>
        <p:spPr>
          <a:xfrm>
            <a:off x="553779" y="2576617"/>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18" name="Textplatzhalter 3">
            <a:extLst>
              <a:ext uri="{FF2B5EF4-FFF2-40B4-BE49-F238E27FC236}">
                <a16:creationId xmlns:a16="http://schemas.microsoft.com/office/drawing/2014/main" id="{87BD6E40-341F-4E02-8FC7-1F6DB83D4D76}"/>
              </a:ext>
            </a:extLst>
          </p:cNvPr>
          <p:cNvSpPr>
            <a:spLocks noGrp="1"/>
          </p:cNvSpPr>
          <p:nvPr>
            <p:ph type="body" sz="quarter" idx="27"/>
          </p:nvPr>
        </p:nvSpPr>
        <p:spPr>
          <a:xfrm>
            <a:off x="555811" y="3317467"/>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21" name="Textplatzhalter 3">
            <a:extLst>
              <a:ext uri="{FF2B5EF4-FFF2-40B4-BE49-F238E27FC236}">
                <a16:creationId xmlns:a16="http://schemas.microsoft.com/office/drawing/2014/main" id="{E7A2B68C-E92A-4E02-BDD5-7C5A7F1724D2}"/>
              </a:ext>
            </a:extLst>
          </p:cNvPr>
          <p:cNvSpPr>
            <a:spLocks noGrp="1"/>
          </p:cNvSpPr>
          <p:nvPr>
            <p:ph type="body" sz="quarter" idx="29"/>
          </p:nvPr>
        </p:nvSpPr>
        <p:spPr>
          <a:xfrm>
            <a:off x="552831" y="4061539"/>
            <a:ext cx="8036439" cy="638551"/>
          </a:xfrm>
          <a:solidFill>
            <a:schemeClr val="accent4">
              <a:lumMod val="20000"/>
              <a:lumOff val="80000"/>
            </a:schemeClr>
          </a:solidFill>
        </p:spPr>
        <p:txBody>
          <a:bodyPr/>
          <a:lstStyle>
            <a:lvl1pPr marL="806450" indent="-179388">
              <a:defRPr/>
            </a:lvl1pPr>
          </a:lstStyle>
          <a:p>
            <a:pPr lvl="0"/>
            <a:r>
              <a:rPr lang="de-DE" dirty="0"/>
              <a:t>Mastertextformat bearbeiten</a:t>
            </a:r>
          </a:p>
        </p:txBody>
      </p:sp>
      <p:sp>
        <p:nvSpPr>
          <p:cNvPr id="22" name="Bildplatzhalter 3">
            <a:extLst>
              <a:ext uri="{FF2B5EF4-FFF2-40B4-BE49-F238E27FC236}">
                <a16:creationId xmlns:a16="http://schemas.microsoft.com/office/drawing/2014/main" id="{BC157805-EB37-4489-9FE6-8230A64E8B87}"/>
              </a:ext>
            </a:extLst>
          </p:cNvPr>
          <p:cNvSpPr>
            <a:spLocks noGrp="1"/>
          </p:cNvSpPr>
          <p:nvPr>
            <p:ph type="pic" sz="quarter" idx="30"/>
          </p:nvPr>
        </p:nvSpPr>
        <p:spPr>
          <a:xfrm>
            <a:off x="606878" y="4110814"/>
            <a:ext cx="540000" cy="540000"/>
          </a:xfrm>
        </p:spPr>
        <p:txBody>
          <a:bodyPr>
            <a:normAutofit/>
          </a:bodyPr>
          <a:lstStyle>
            <a:lvl1pPr marL="0" indent="0">
              <a:buNone/>
              <a:defRPr sz="800"/>
            </a:lvl1pPr>
          </a:lstStyle>
          <a:p>
            <a:endParaRPr lang="de-CH" dirty="0"/>
          </a:p>
        </p:txBody>
      </p:sp>
      <p:sp>
        <p:nvSpPr>
          <p:cNvPr id="19" name="Bildplatzhalter 3">
            <a:extLst>
              <a:ext uri="{FF2B5EF4-FFF2-40B4-BE49-F238E27FC236}">
                <a16:creationId xmlns:a16="http://schemas.microsoft.com/office/drawing/2014/main" id="{730CEE3F-04CE-45CC-8D79-79909409F003}"/>
              </a:ext>
            </a:extLst>
          </p:cNvPr>
          <p:cNvSpPr>
            <a:spLocks noGrp="1"/>
          </p:cNvSpPr>
          <p:nvPr>
            <p:ph type="pic" sz="quarter" idx="28"/>
          </p:nvPr>
        </p:nvSpPr>
        <p:spPr>
          <a:xfrm>
            <a:off x="609858" y="3366742"/>
            <a:ext cx="540000" cy="540000"/>
          </a:xfrm>
        </p:spPr>
        <p:txBody>
          <a:bodyPr>
            <a:normAutofit/>
          </a:bodyPr>
          <a:lstStyle>
            <a:lvl1pPr marL="0" indent="0">
              <a:buNone/>
              <a:defRPr sz="800"/>
            </a:lvl1pPr>
          </a:lstStyle>
          <a:p>
            <a:endParaRPr lang="de-CH" dirty="0"/>
          </a:p>
        </p:txBody>
      </p:sp>
      <p:sp>
        <p:nvSpPr>
          <p:cNvPr id="17" name="Bildplatzhalter 3">
            <a:extLst>
              <a:ext uri="{FF2B5EF4-FFF2-40B4-BE49-F238E27FC236}">
                <a16:creationId xmlns:a16="http://schemas.microsoft.com/office/drawing/2014/main" id="{1F83AA29-852A-46E1-A149-6055B8C0EF87}"/>
              </a:ext>
            </a:extLst>
          </p:cNvPr>
          <p:cNvSpPr>
            <a:spLocks noGrp="1"/>
          </p:cNvSpPr>
          <p:nvPr>
            <p:ph type="pic" sz="quarter" idx="26"/>
          </p:nvPr>
        </p:nvSpPr>
        <p:spPr>
          <a:xfrm>
            <a:off x="607826" y="2625892"/>
            <a:ext cx="540000" cy="540000"/>
          </a:xfrm>
        </p:spPr>
        <p:txBody>
          <a:bodyPr>
            <a:normAutofit/>
          </a:bodyPr>
          <a:lstStyle>
            <a:lvl1pPr marL="0" indent="0">
              <a:buNone/>
              <a:defRPr sz="800"/>
            </a:lvl1pPr>
          </a:lstStyle>
          <a:p>
            <a:endParaRPr lang="de-CH" dirty="0"/>
          </a:p>
        </p:txBody>
      </p:sp>
      <p:sp>
        <p:nvSpPr>
          <p:cNvPr id="15" name="Bildplatzhalter 3">
            <a:extLst>
              <a:ext uri="{FF2B5EF4-FFF2-40B4-BE49-F238E27FC236}">
                <a16:creationId xmlns:a16="http://schemas.microsoft.com/office/drawing/2014/main" id="{C07781EB-482B-4BC6-A205-CA628590794B}"/>
              </a:ext>
            </a:extLst>
          </p:cNvPr>
          <p:cNvSpPr>
            <a:spLocks noGrp="1"/>
          </p:cNvSpPr>
          <p:nvPr>
            <p:ph type="pic" sz="quarter" idx="24"/>
          </p:nvPr>
        </p:nvSpPr>
        <p:spPr>
          <a:xfrm>
            <a:off x="609858" y="1885673"/>
            <a:ext cx="540000" cy="540000"/>
          </a:xfrm>
        </p:spPr>
        <p:txBody>
          <a:bodyPr>
            <a:normAutofit/>
          </a:bodyPr>
          <a:lstStyle>
            <a:lvl1pPr marL="0" indent="0">
              <a:buNone/>
              <a:defRPr sz="800"/>
            </a:lvl1pPr>
          </a:lstStyle>
          <a:p>
            <a:endParaRPr lang="de-CH" dirty="0"/>
          </a:p>
        </p:txBody>
      </p:sp>
      <p:sp>
        <p:nvSpPr>
          <p:cNvPr id="4" name="Bildplatzhalter 3">
            <a:extLst>
              <a:ext uri="{FF2B5EF4-FFF2-40B4-BE49-F238E27FC236}">
                <a16:creationId xmlns:a16="http://schemas.microsoft.com/office/drawing/2014/main" id="{7D1AEA0B-D3F3-4939-A848-6339D92BB0DC}"/>
              </a:ext>
            </a:extLst>
          </p:cNvPr>
          <p:cNvSpPr>
            <a:spLocks noGrp="1"/>
          </p:cNvSpPr>
          <p:nvPr>
            <p:ph type="pic" sz="quarter" idx="22"/>
          </p:nvPr>
        </p:nvSpPr>
        <p:spPr>
          <a:xfrm>
            <a:off x="607826" y="1142940"/>
            <a:ext cx="540000" cy="540000"/>
          </a:xfrm>
        </p:spPr>
        <p:txBody>
          <a:bodyPr>
            <a:normAutofit/>
          </a:bodyPr>
          <a:lstStyle>
            <a:lvl1pPr marL="0" indent="0">
              <a:buNone/>
              <a:defRPr sz="800"/>
            </a:lvl1pPr>
          </a:lstStyle>
          <a:p>
            <a:endParaRPr lang="de-CH" dirty="0"/>
          </a:p>
        </p:txBody>
      </p:sp>
    </p:spTree>
    <p:extLst>
      <p:ext uri="{BB962C8B-B14F-4D97-AF65-F5344CB8AC3E}">
        <p14:creationId xmlns:p14="http://schemas.microsoft.com/office/powerpoint/2010/main" val="20509854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82" name="Rechteck 81">
            <a:extLst>
              <a:ext uri="{FF2B5EF4-FFF2-40B4-BE49-F238E27FC236}">
                <a16:creationId xmlns:a16="http://schemas.microsoft.com/office/drawing/2014/main" id="{843D6A51-282A-4695-8D99-AC513A0415E6}"/>
              </a:ext>
            </a:extLst>
          </p:cNvPr>
          <p:cNvSpPr/>
          <p:nvPr userDrawn="1"/>
        </p:nvSpPr>
        <p:spPr bwMode="gray">
          <a:xfrm rot="5400000">
            <a:off x="3904368" y="500979"/>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58" name="Rechteck 57">
            <a:extLst>
              <a:ext uri="{FF2B5EF4-FFF2-40B4-BE49-F238E27FC236}">
                <a16:creationId xmlns:a16="http://schemas.microsoft.com/office/drawing/2014/main" id="{D475739F-2C80-4DB9-98B9-911BBA47668A}"/>
              </a:ext>
            </a:extLst>
          </p:cNvPr>
          <p:cNvSpPr/>
          <p:nvPr userDrawn="1"/>
        </p:nvSpPr>
        <p:spPr bwMode="gray">
          <a:xfrm>
            <a:off x="553780" y="2571750"/>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cxnSp>
        <p:nvCxnSpPr>
          <p:cNvPr id="8" name="Gerader Verbinder 24">
            <a:extLst>
              <a:ext uri="{FF2B5EF4-FFF2-40B4-BE49-F238E27FC236}">
                <a16:creationId xmlns:a16="http://schemas.microsoft.com/office/drawing/2014/main" id="{6E290B3B-33CA-2243-9F82-435C30226849}"/>
              </a:ext>
            </a:extLst>
          </p:cNvPr>
          <p:cNvCxnSpPr>
            <a:cxnSpLocks/>
          </p:cNvCxnSpPr>
          <p:nvPr/>
        </p:nvCxnSpPr>
        <p:spPr bwMode="auto">
          <a:xfrm>
            <a:off x="2233454" y="5019998"/>
            <a:ext cx="0"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
        <p:nvSpPr>
          <p:cNvPr id="34" name="Foliennummernplatzhalter 3">
            <a:extLst>
              <a:ext uri="{FF2B5EF4-FFF2-40B4-BE49-F238E27FC236}">
                <a16:creationId xmlns:a16="http://schemas.microsoft.com/office/drawing/2014/main" id="{CD7BEF17-8B14-4CC4-A205-553F8FCCCAB7}"/>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421991FC-F3DB-44C4-8DE3-B35BD4FFBC0E}"/>
              </a:ext>
            </a:extLst>
          </p:cNvPr>
          <p:cNvSpPr>
            <a:spLocks noGrp="1"/>
          </p:cNvSpPr>
          <p:nvPr>
            <p:ph type="ftr" sz="quarter" idx="27"/>
          </p:nvPr>
        </p:nvSpPr>
        <p:spPr>
          <a:xfrm>
            <a:off x="2954080" y="4823046"/>
            <a:ext cx="3086100" cy="274637"/>
          </a:xfrm>
        </p:spPr>
        <p:txBody>
          <a:bodyPr/>
          <a:lstStyle>
            <a:lvl1pPr>
              <a:defRPr/>
            </a:lvl1pPr>
          </a:lstStyle>
          <a:p>
            <a:r>
              <a:rPr lang="de-CH" dirty="0"/>
              <a:t>sensibel</a:t>
            </a:r>
          </a:p>
        </p:txBody>
      </p:sp>
      <p:sp>
        <p:nvSpPr>
          <p:cNvPr id="40" name="Textplatzhalter 12">
            <a:extLst>
              <a:ext uri="{FF2B5EF4-FFF2-40B4-BE49-F238E27FC236}">
                <a16:creationId xmlns:a16="http://schemas.microsoft.com/office/drawing/2014/main" id="{0183A7DD-C014-4BC8-98BA-632863DB2EC6}"/>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
        <p:nvSpPr>
          <p:cNvPr id="6" name="Textplatzhalter 5">
            <a:extLst>
              <a:ext uri="{FF2B5EF4-FFF2-40B4-BE49-F238E27FC236}">
                <a16:creationId xmlns:a16="http://schemas.microsoft.com/office/drawing/2014/main" id="{210F6305-207D-4CD8-A2C3-9441A2D25CAD}"/>
              </a:ext>
            </a:extLst>
          </p:cNvPr>
          <p:cNvSpPr>
            <a:spLocks noGrp="1"/>
          </p:cNvSpPr>
          <p:nvPr>
            <p:ph type="body" sz="quarter" idx="28" hasCustomPrompt="1"/>
          </p:nvPr>
        </p:nvSpPr>
        <p:spPr>
          <a:xfrm>
            <a:off x="553780" y="2238496"/>
            <a:ext cx="1741488" cy="274638"/>
          </a:xfrm>
        </p:spPr>
        <p:txBody>
          <a:bodyPr>
            <a:normAutofit/>
          </a:bodyPr>
          <a:lstStyle>
            <a:lvl1pPr marL="0" indent="0">
              <a:buNone/>
              <a:defRPr sz="1050"/>
            </a:lvl1pPr>
            <a:lvl2pPr marL="457200" indent="0">
              <a:buNone/>
              <a:defRPr/>
            </a:lvl2pPr>
            <a:lvl3pPr marL="914400" indent="0">
              <a:buNone/>
              <a:defRPr/>
            </a:lvl3pPr>
            <a:lvl4pPr marL="1371600" indent="0">
              <a:buNone/>
              <a:defRPr/>
            </a:lvl4pPr>
            <a:lvl5pPr marL="1828800" indent="0">
              <a:buNone/>
              <a:defRPr/>
            </a:lvl5pPr>
          </a:lstStyle>
          <a:p>
            <a:pPr lvl="0"/>
            <a:r>
              <a:rPr lang="de-DE" dirty="0"/>
              <a:t>Standort einfügen</a:t>
            </a:r>
          </a:p>
        </p:txBody>
      </p:sp>
      <p:sp>
        <p:nvSpPr>
          <p:cNvPr id="51" name="Textplatzhalter 5">
            <a:extLst>
              <a:ext uri="{FF2B5EF4-FFF2-40B4-BE49-F238E27FC236}">
                <a16:creationId xmlns:a16="http://schemas.microsoft.com/office/drawing/2014/main" id="{6782BAFC-3050-496B-A274-5F6CE7346EE8}"/>
              </a:ext>
            </a:extLst>
          </p:cNvPr>
          <p:cNvSpPr>
            <a:spLocks noGrp="1"/>
          </p:cNvSpPr>
          <p:nvPr>
            <p:ph type="body" sz="quarter" idx="29" hasCustomPrompt="1"/>
          </p:nvPr>
        </p:nvSpPr>
        <p:spPr>
          <a:xfrm>
            <a:off x="4572000" y="2237592"/>
            <a:ext cx="1741488" cy="274638"/>
          </a:xfrm>
        </p:spPr>
        <p:txBody>
          <a:bodyPr>
            <a:normAutofit/>
          </a:bodyPr>
          <a:lstStyle>
            <a:lvl1pPr marL="0" indent="0">
              <a:buNone/>
              <a:defRPr sz="1050"/>
            </a:lvl1pPr>
            <a:lvl2pPr marL="457200" indent="0">
              <a:buNone/>
              <a:defRPr/>
            </a:lvl2pPr>
            <a:lvl3pPr marL="914400" indent="0">
              <a:buNone/>
              <a:defRPr/>
            </a:lvl3pPr>
            <a:lvl4pPr marL="1371600" indent="0">
              <a:buNone/>
              <a:defRPr/>
            </a:lvl4pPr>
            <a:lvl5pPr marL="1828800" indent="0">
              <a:buNone/>
              <a:defRPr/>
            </a:lvl5pPr>
          </a:lstStyle>
          <a:p>
            <a:pPr lvl="0"/>
            <a:r>
              <a:rPr lang="de-DE" dirty="0"/>
              <a:t>Standort einfügen</a:t>
            </a:r>
          </a:p>
        </p:txBody>
      </p:sp>
      <p:sp>
        <p:nvSpPr>
          <p:cNvPr id="9" name="Bildplatzhalter 8">
            <a:extLst>
              <a:ext uri="{FF2B5EF4-FFF2-40B4-BE49-F238E27FC236}">
                <a16:creationId xmlns:a16="http://schemas.microsoft.com/office/drawing/2014/main" id="{B1F03D24-6815-47C4-93AA-372AA870B897}"/>
              </a:ext>
            </a:extLst>
          </p:cNvPr>
          <p:cNvSpPr>
            <a:spLocks noGrp="1"/>
          </p:cNvSpPr>
          <p:nvPr>
            <p:ph type="pic" sz="quarter" idx="30" hasCustomPrompt="1"/>
          </p:nvPr>
        </p:nvSpPr>
        <p:spPr>
          <a:xfrm>
            <a:off x="649030" y="2684181"/>
            <a:ext cx="828000" cy="828000"/>
          </a:xfrm>
          <a:solidFill>
            <a:schemeClr val="bg1">
              <a:lumMod val="85000"/>
            </a:schemeClr>
          </a:solidFill>
        </p:spPr>
        <p:txBody>
          <a:bodyPr>
            <a:normAutofit/>
          </a:bodyPr>
          <a:lstStyle>
            <a:lvl1pPr marL="0" indent="0">
              <a:buNone/>
              <a:defRPr sz="1100"/>
            </a:lvl1pPr>
          </a:lstStyle>
          <a:p>
            <a:r>
              <a:rPr lang="de-CH" dirty="0"/>
              <a:t>Foto einfügen</a:t>
            </a:r>
          </a:p>
        </p:txBody>
      </p:sp>
      <p:sp>
        <p:nvSpPr>
          <p:cNvPr id="59" name="Rechteck 58">
            <a:extLst>
              <a:ext uri="{FF2B5EF4-FFF2-40B4-BE49-F238E27FC236}">
                <a16:creationId xmlns:a16="http://schemas.microsoft.com/office/drawing/2014/main" id="{0D28F56A-9749-4EE6-8DE9-12808354ECA1}"/>
              </a:ext>
            </a:extLst>
          </p:cNvPr>
          <p:cNvSpPr/>
          <p:nvPr userDrawn="1"/>
        </p:nvSpPr>
        <p:spPr bwMode="gray">
          <a:xfrm>
            <a:off x="1861884" y="2566270"/>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60" name="Bildplatzhalter 8">
            <a:extLst>
              <a:ext uri="{FF2B5EF4-FFF2-40B4-BE49-F238E27FC236}">
                <a16:creationId xmlns:a16="http://schemas.microsoft.com/office/drawing/2014/main" id="{ADC8ABAB-EFE5-433B-8567-D819570AFA01}"/>
              </a:ext>
            </a:extLst>
          </p:cNvPr>
          <p:cNvSpPr>
            <a:spLocks noGrp="1"/>
          </p:cNvSpPr>
          <p:nvPr>
            <p:ph type="pic" sz="quarter" idx="33" hasCustomPrompt="1"/>
          </p:nvPr>
        </p:nvSpPr>
        <p:spPr>
          <a:xfrm>
            <a:off x="1957134" y="2678701"/>
            <a:ext cx="828000" cy="828000"/>
          </a:xfrm>
          <a:solidFill>
            <a:schemeClr val="bg1">
              <a:lumMod val="85000"/>
            </a:schemeClr>
          </a:solidFill>
        </p:spPr>
        <p:txBody>
          <a:bodyPr>
            <a:normAutofit/>
          </a:bodyPr>
          <a:lstStyle>
            <a:lvl1pPr marL="0" indent="0">
              <a:buNone/>
              <a:defRPr sz="1100"/>
            </a:lvl1pPr>
          </a:lstStyle>
          <a:p>
            <a:r>
              <a:rPr lang="de-CH" dirty="0"/>
              <a:t>Foto einfügen</a:t>
            </a:r>
          </a:p>
        </p:txBody>
      </p:sp>
      <p:sp>
        <p:nvSpPr>
          <p:cNvPr id="63" name="Rechteck 62">
            <a:extLst>
              <a:ext uri="{FF2B5EF4-FFF2-40B4-BE49-F238E27FC236}">
                <a16:creationId xmlns:a16="http://schemas.microsoft.com/office/drawing/2014/main" id="{1493B427-3B19-4847-A3D7-13BB1F019F3C}"/>
              </a:ext>
            </a:extLst>
          </p:cNvPr>
          <p:cNvSpPr/>
          <p:nvPr userDrawn="1"/>
        </p:nvSpPr>
        <p:spPr bwMode="gray">
          <a:xfrm>
            <a:off x="3173203" y="2572859"/>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64" name="Bildplatzhalter 8">
            <a:extLst>
              <a:ext uri="{FF2B5EF4-FFF2-40B4-BE49-F238E27FC236}">
                <a16:creationId xmlns:a16="http://schemas.microsoft.com/office/drawing/2014/main" id="{8BE80A1B-A2EB-40BC-A803-79200498CA1B}"/>
              </a:ext>
            </a:extLst>
          </p:cNvPr>
          <p:cNvSpPr>
            <a:spLocks noGrp="1"/>
          </p:cNvSpPr>
          <p:nvPr>
            <p:ph type="pic" sz="quarter" idx="36" hasCustomPrompt="1"/>
          </p:nvPr>
        </p:nvSpPr>
        <p:spPr>
          <a:xfrm>
            <a:off x="3268453" y="2685290"/>
            <a:ext cx="828000" cy="828000"/>
          </a:xfrm>
          <a:solidFill>
            <a:schemeClr val="bg1">
              <a:lumMod val="85000"/>
            </a:schemeClr>
          </a:solidFill>
        </p:spPr>
        <p:txBody>
          <a:bodyPr>
            <a:normAutofit/>
          </a:bodyPr>
          <a:lstStyle>
            <a:lvl1pPr marL="0" indent="0">
              <a:buNone/>
              <a:defRPr sz="1100"/>
            </a:lvl1pPr>
          </a:lstStyle>
          <a:p>
            <a:r>
              <a:rPr lang="de-CH" dirty="0"/>
              <a:t>Foto einfügen</a:t>
            </a:r>
          </a:p>
        </p:txBody>
      </p:sp>
      <p:sp>
        <p:nvSpPr>
          <p:cNvPr id="79" name="Bildplatzhalter 8">
            <a:extLst>
              <a:ext uri="{FF2B5EF4-FFF2-40B4-BE49-F238E27FC236}">
                <a16:creationId xmlns:a16="http://schemas.microsoft.com/office/drawing/2014/main" id="{DC82E577-6B7A-4B48-B48B-D7ACDEDBD44E}"/>
              </a:ext>
            </a:extLst>
          </p:cNvPr>
          <p:cNvSpPr>
            <a:spLocks noGrp="1"/>
          </p:cNvSpPr>
          <p:nvPr>
            <p:ph type="pic" sz="quarter" idx="48" hasCustomPrompt="1"/>
          </p:nvPr>
        </p:nvSpPr>
        <p:spPr>
          <a:xfrm>
            <a:off x="3538797" y="1039289"/>
            <a:ext cx="828000" cy="828000"/>
          </a:xfrm>
          <a:solidFill>
            <a:schemeClr val="bg1">
              <a:lumMod val="85000"/>
            </a:schemeClr>
          </a:solidFill>
        </p:spPr>
        <p:txBody>
          <a:bodyPr>
            <a:normAutofit/>
          </a:bodyPr>
          <a:lstStyle>
            <a:lvl1pPr marL="0" indent="0">
              <a:buNone/>
              <a:defRPr sz="1100"/>
            </a:lvl1pPr>
          </a:lstStyle>
          <a:p>
            <a:r>
              <a:rPr lang="de-CH" dirty="0"/>
              <a:t>Foto einfügen</a:t>
            </a:r>
          </a:p>
        </p:txBody>
      </p:sp>
      <p:sp>
        <p:nvSpPr>
          <p:cNvPr id="80" name="Textplatzhalter 15">
            <a:extLst>
              <a:ext uri="{FF2B5EF4-FFF2-40B4-BE49-F238E27FC236}">
                <a16:creationId xmlns:a16="http://schemas.microsoft.com/office/drawing/2014/main" id="{4C459D3D-7A1B-4850-B423-CCD251B301B7}"/>
              </a:ext>
            </a:extLst>
          </p:cNvPr>
          <p:cNvSpPr>
            <a:spLocks noGrp="1"/>
          </p:cNvSpPr>
          <p:nvPr>
            <p:ph type="body" sz="quarter" idx="49" hasCustomPrompt="1"/>
          </p:nvPr>
        </p:nvSpPr>
        <p:spPr>
          <a:xfrm>
            <a:off x="4449505" y="1041387"/>
            <a:ext cx="1001712" cy="148376"/>
          </a:xfrm>
        </p:spPr>
        <p:txBody>
          <a:bodyPr>
            <a:noAutofit/>
          </a:bodyPr>
          <a:lstStyle>
            <a:lvl1pPr marL="0" indent="0">
              <a:buNone/>
              <a:defRPr lang="de-DE" sz="800" b="1" i="0" kern="1200" dirty="0" smtClean="0">
                <a:solidFill>
                  <a:srgbClr val="9A0941"/>
                </a:solidFill>
                <a:latin typeface="Akkurat Helsana" panose="020B0504020101020102" pitchFamily="34" charset="0"/>
                <a:ea typeface="+mn-ea"/>
                <a:cs typeface="Akkurat Helsana" panose="020B0504020101020102" pitchFamily="34" charset="0"/>
              </a:defRPr>
            </a:lvl1pPr>
            <a:lvl2pPr marL="457200" indent="0">
              <a:buNone/>
              <a:defRPr/>
            </a:lvl2pPr>
            <a:lvl3pPr marL="914400" indent="0">
              <a:buNone/>
              <a:defRPr/>
            </a:lvl3pPr>
            <a:lvl4pPr marL="1371600" indent="0">
              <a:buNone/>
              <a:defRPr/>
            </a:lvl4pPr>
            <a:lvl5pPr marL="1828800" indent="0">
              <a:buNone/>
              <a:defRPr/>
            </a:lvl5pPr>
          </a:lstStyle>
          <a:p>
            <a:pPr marL="9525" lvl="0" indent="0" algn="l" defTabSz="914400" rtl="0" eaLnBrk="1" latinLnBrk="0" hangingPunct="1">
              <a:lnSpc>
                <a:spcPct val="100000"/>
              </a:lnSpc>
              <a:spcBef>
                <a:spcPts val="1000"/>
              </a:spcBef>
              <a:buFont typeface="Symbol" panose="05050102010706020507" pitchFamily="18" charset="2"/>
              <a:buNone/>
              <a:tabLst/>
            </a:pPr>
            <a:r>
              <a:rPr lang="de-DE" dirty="0"/>
              <a:t>Name Vorname</a:t>
            </a:r>
          </a:p>
        </p:txBody>
      </p:sp>
      <p:sp>
        <p:nvSpPr>
          <p:cNvPr id="46" name="Textplatzhalter 6">
            <a:extLst>
              <a:ext uri="{FF2B5EF4-FFF2-40B4-BE49-F238E27FC236}">
                <a16:creationId xmlns:a16="http://schemas.microsoft.com/office/drawing/2014/main" id="{3B75012F-28BF-4957-B4EF-D965257F9BDD}"/>
              </a:ext>
            </a:extLst>
          </p:cNvPr>
          <p:cNvSpPr>
            <a:spLocks noGrp="1"/>
          </p:cNvSpPr>
          <p:nvPr>
            <p:ph type="body" sz="quarter" idx="57" hasCustomPrompt="1"/>
          </p:nvPr>
        </p:nvSpPr>
        <p:spPr>
          <a:xfrm>
            <a:off x="4447597" y="1197821"/>
            <a:ext cx="1003620" cy="657458"/>
          </a:xfrm>
        </p:spPr>
        <p:txBody>
          <a:bodyPr>
            <a:normAutofit/>
          </a:bodyPr>
          <a:lstStyle>
            <a:lvl1pPr marL="0" indent="0">
              <a:buNone/>
              <a:defRPr sz="800"/>
            </a:lvl1pPr>
          </a:lstStyle>
          <a:p>
            <a:pPr lvl="0"/>
            <a:r>
              <a:rPr lang="de-DE" dirty="0"/>
              <a:t>Funktion</a:t>
            </a:r>
            <a:endParaRPr lang="de-CH" dirty="0"/>
          </a:p>
        </p:txBody>
      </p:sp>
      <p:sp>
        <p:nvSpPr>
          <p:cNvPr id="47" name="Textplatzhalter 15">
            <a:extLst>
              <a:ext uri="{FF2B5EF4-FFF2-40B4-BE49-F238E27FC236}">
                <a16:creationId xmlns:a16="http://schemas.microsoft.com/office/drawing/2014/main" id="{14D32B83-502E-49C6-ACED-788256B4396A}"/>
              </a:ext>
            </a:extLst>
          </p:cNvPr>
          <p:cNvSpPr>
            <a:spLocks noGrp="1"/>
          </p:cNvSpPr>
          <p:nvPr>
            <p:ph type="body" sz="quarter" idx="58" hasCustomPrompt="1"/>
          </p:nvPr>
        </p:nvSpPr>
        <p:spPr>
          <a:xfrm>
            <a:off x="559756" y="3606690"/>
            <a:ext cx="1001712" cy="200025"/>
          </a:xfrm>
        </p:spPr>
        <p:txBody>
          <a:bodyPr>
            <a:noAutofit/>
          </a:bodyPr>
          <a:lstStyle>
            <a:lvl1pPr marL="0" indent="0">
              <a:buNone/>
              <a:defRPr lang="de-DE" sz="800" b="1" i="0" kern="1200" dirty="0" smtClean="0">
                <a:solidFill>
                  <a:srgbClr val="9A0941"/>
                </a:solidFill>
                <a:latin typeface="Akkurat Helsana" panose="020B0504020101020102" pitchFamily="34" charset="0"/>
                <a:ea typeface="+mn-ea"/>
                <a:cs typeface="Akkurat Helsana" panose="020B0504020101020102" pitchFamily="34" charset="0"/>
              </a:defRPr>
            </a:lvl1pPr>
            <a:lvl2pPr marL="457200" indent="0">
              <a:buNone/>
              <a:defRPr/>
            </a:lvl2pPr>
            <a:lvl3pPr marL="914400" indent="0">
              <a:buNone/>
              <a:defRPr/>
            </a:lvl3pPr>
            <a:lvl4pPr marL="1371600" indent="0">
              <a:buNone/>
              <a:defRPr/>
            </a:lvl4pPr>
            <a:lvl5pPr marL="1828800" indent="0">
              <a:buNone/>
              <a:defRPr/>
            </a:lvl5pPr>
          </a:lstStyle>
          <a:p>
            <a:pPr marL="9525" lvl="0" indent="0" algn="l" defTabSz="914400" rtl="0" eaLnBrk="1" latinLnBrk="0" hangingPunct="1">
              <a:lnSpc>
                <a:spcPct val="100000"/>
              </a:lnSpc>
              <a:spcBef>
                <a:spcPts val="1000"/>
              </a:spcBef>
              <a:buFont typeface="Symbol" panose="05050102010706020507" pitchFamily="18" charset="2"/>
              <a:buNone/>
              <a:tabLst/>
            </a:pPr>
            <a:r>
              <a:rPr lang="de-DE" dirty="0"/>
              <a:t>Name Vorname</a:t>
            </a:r>
          </a:p>
        </p:txBody>
      </p:sp>
      <p:sp>
        <p:nvSpPr>
          <p:cNvPr id="48" name="Textplatzhalter 6">
            <a:extLst>
              <a:ext uri="{FF2B5EF4-FFF2-40B4-BE49-F238E27FC236}">
                <a16:creationId xmlns:a16="http://schemas.microsoft.com/office/drawing/2014/main" id="{1203D8FC-213E-41BD-908B-F95D4517F90A}"/>
              </a:ext>
            </a:extLst>
          </p:cNvPr>
          <p:cNvSpPr>
            <a:spLocks noGrp="1"/>
          </p:cNvSpPr>
          <p:nvPr>
            <p:ph type="body" sz="quarter" idx="59" hasCustomPrompt="1"/>
          </p:nvPr>
        </p:nvSpPr>
        <p:spPr>
          <a:xfrm>
            <a:off x="555968" y="3816525"/>
            <a:ext cx="1007472" cy="819937"/>
          </a:xfrm>
        </p:spPr>
        <p:txBody>
          <a:bodyPr>
            <a:normAutofit/>
          </a:bodyPr>
          <a:lstStyle>
            <a:lvl1pPr marL="0" indent="0">
              <a:buNone/>
              <a:defRPr sz="800"/>
            </a:lvl1pPr>
          </a:lstStyle>
          <a:p>
            <a:pPr lvl="0"/>
            <a:r>
              <a:rPr lang="de-DE" dirty="0"/>
              <a:t>Funktion</a:t>
            </a:r>
            <a:endParaRPr lang="de-CH" dirty="0"/>
          </a:p>
        </p:txBody>
      </p:sp>
      <p:sp>
        <p:nvSpPr>
          <p:cNvPr id="49" name="Textplatzhalter 15">
            <a:extLst>
              <a:ext uri="{FF2B5EF4-FFF2-40B4-BE49-F238E27FC236}">
                <a16:creationId xmlns:a16="http://schemas.microsoft.com/office/drawing/2014/main" id="{6AEE1F79-2401-4E40-B6DF-AC70D834C156}"/>
              </a:ext>
            </a:extLst>
          </p:cNvPr>
          <p:cNvSpPr>
            <a:spLocks noGrp="1"/>
          </p:cNvSpPr>
          <p:nvPr>
            <p:ph type="body" sz="quarter" idx="60" hasCustomPrompt="1"/>
          </p:nvPr>
        </p:nvSpPr>
        <p:spPr>
          <a:xfrm>
            <a:off x="3177357" y="3604849"/>
            <a:ext cx="1001712" cy="200025"/>
          </a:xfrm>
        </p:spPr>
        <p:txBody>
          <a:bodyPr>
            <a:noAutofit/>
          </a:bodyPr>
          <a:lstStyle>
            <a:lvl1pPr marL="0" indent="0">
              <a:buNone/>
              <a:defRPr lang="de-DE" sz="800" b="1" i="0" kern="1200" dirty="0" smtClean="0">
                <a:solidFill>
                  <a:srgbClr val="9A0941"/>
                </a:solidFill>
                <a:latin typeface="Akkurat Helsana" panose="020B0504020101020102" pitchFamily="34" charset="0"/>
                <a:ea typeface="+mn-ea"/>
                <a:cs typeface="Akkurat Helsana" panose="020B0504020101020102" pitchFamily="34" charset="0"/>
              </a:defRPr>
            </a:lvl1pPr>
            <a:lvl2pPr marL="457200" indent="0">
              <a:buNone/>
              <a:defRPr/>
            </a:lvl2pPr>
            <a:lvl3pPr marL="914400" indent="0">
              <a:buNone/>
              <a:defRPr/>
            </a:lvl3pPr>
            <a:lvl4pPr marL="1371600" indent="0">
              <a:buNone/>
              <a:defRPr/>
            </a:lvl4pPr>
            <a:lvl5pPr marL="1828800" indent="0">
              <a:buNone/>
              <a:defRPr/>
            </a:lvl5pPr>
          </a:lstStyle>
          <a:p>
            <a:pPr marL="9525" lvl="0" indent="0" algn="l" defTabSz="914400" rtl="0" eaLnBrk="1" latinLnBrk="0" hangingPunct="1">
              <a:lnSpc>
                <a:spcPct val="100000"/>
              </a:lnSpc>
              <a:spcBef>
                <a:spcPts val="1000"/>
              </a:spcBef>
              <a:buFont typeface="Symbol" panose="05050102010706020507" pitchFamily="18" charset="2"/>
              <a:buNone/>
              <a:tabLst/>
            </a:pPr>
            <a:r>
              <a:rPr lang="de-DE" dirty="0"/>
              <a:t>Name Vorname</a:t>
            </a:r>
          </a:p>
        </p:txBody>
      </p:sp>
      <p:sp>
        <p:nvSpPr>
          <p:cNvPr id="50" name="Textplatzhalter 6">
            <a:extLst>
              <a:ext uri="{FF2B5EF4-FFF2-40B4-BE49-F238E27FC236}">
                <a16:creationId xmlns:a16="http://schemas.microsoft.com/office/drawing/2014/main" id="{DA9891BF-8D7B-40B8-9ADE-3AC5CA8B7261}"/>
              </a:ext>
            </a:extLst>
          </p:cNvPr>
          <p:cNvSpPr>
            <a:spLocks noGrp="1"/>
          </p:cNvSpPr>
          <p:nvPr>
            <p:ph type="body" sz="quarter" idx="61" hasCustomPrompt="1"/>
          </p:nvPr>
        </p:nvSpPr>
        <p:spPr>
          <a:xfrm>
            <a:off x="3173569" y="3814684"/>
            <a:ext cx="1007472" cy="819937"/>
          </a:xfrm>
        </p:spPr>
        <p:txBody>
          <a:bodyPr>
            <a:normAutofit/>
          </a:bodyPr>
          <a:lstStyle>
            <a:lvl1pPr marL="0" indent="0">
              <a:buNone/>
              <a:defRPr sz="800"/>
            </a:lvl1pPr>
          </a:lstStyle>
          <a:p>
            <a:pPr lvl="0"/>
            <a:r>
              <a:rPr lang="de-DE" dirty="0"/>
              <a:t>Funktion</a:t>
            </a:r>
            <a:endParaRPr lang="de-CH" dirty="0"/>
          </a:p>
        </p:txBody>
      </p:sp>
      <p:sp>
        <p:nvSpPr>
          <p:cNvPr id="52" name="Textplatzhalter 15">
            <a:extLst>
              <a:ext uri="{FF2B5EF4-FFF2-40B4-BE49-F238E27FC236}">
                <a16:creationId xmlns:a16="http://schemas.microsoft.com/office/drawing/2014/main" id="{D6AE1869-27F3-4EB9-845D-0D56B3F04BB1}"/>
              </a:ext>
            </a:extLst>
          </p:cNvPr>
          <p:cNvSpPr>
            <a:spLocks noGrp="1"/>
          </p:cNvSpPr>
          <p:nvPr>
            <p:ph type="body" sz="quarter" idx="62" hasCustomPrompt="1"/>
          </p:nvPr>
        </p:nvSpPr>
        <p:spPr>
          <a:xfrm>
            <a:off x="1865672" y="3613661"/>
            <a:ext cx="1001712" cy="200025"/>
          </a:xfrm>
        </p:spPr>
        <p:txBody>
          <a:bodyPr>
            <a:noAutofit/>
          </a:bodyPr>
          <a:lstStyle>
            <a:lvl1pPr marL="0" indent="0">
              <a:buNone/>
              <a:defRPr lang="de-DE" sz="800" b="1" i="0" kern="1200" dirty="0" smtClean="0">
                <a:solidFill>
                  <a:srgbClr val="9A0941"/>
                </a:solidFill>
                <a:latin typeface="Akkurat Helsana" panose="020B0504020101020102" pitchFamily="34" charset="0"/>
                <a:ea typeface="+mn-ea"/>
                <a:cs typeface="Akkurat Helsana" panose="020B0504020101020102" pitchFamily="34" charset="0"/>
              </a:defRPr>
            </a:lvl1pPr>
            <a:lvl2pPr marL="457200" indent="0">
              <a:buNone/>
              <a:defRPr/>
            </a:lvl2pPr>
            <a:lvl3pPr marL="914400" indent="0">
              <a:buNone/>
              <a:defRPr/>
            </a:lvl3pPr>
            <a:lvl4pPr marL="1371600" indent="0">
              <a:buNone/>
              <a:defRPr/>
            </a:lvl4pPr>
            <a:lvl5pPr marL="1828800" indent="0">
              <a:buNone/>
              <a:defRPr/>
            </a:lvl5pPr>
          </a:lstStyle>
          <a:p>
            <a:pPr marL="9525" lvl="0" indent="0" algn="l" defTabSz="914400" rtl="0" eaLnBrk="1" latinLnBrk="0" hangingPunct="1">
              <a:lnSpc>
                <a:spcPct val="100000"/>
              </a:lnSpc>
              <a:spcBef>
                <a:spcPts val="1000"/>
              </a:spcBef>
              <a:buFont typeface="Symbol" panose="05050102010706020507" pitchFamily="18" charset="2"/>
              <a:buNone/>
              <a:tabLst/>
            </a:pPr>
            <a:r>
              <a:rPr lang="de-DE" dirty="0"/>
              <a:t>Name Vorname</a:t>
            </a:r>
          </a:p>
        </p:txBody>
      </p:sp>
      <p:sp>
        <p:nvSpPr>
          <p:cNvPr id="53" name="Textplatzhalter 6">
            <a:extLst>
              <a:ext uri="{FF2B5EF4-FFF2-40B4-BE49-F238E27FC236}">
                <a16:creationId xmlns:a16="http://schemas.microsoft.com/office/drawing/2014/main" id="{B3C2FE72-EE41-45FE-BCE2-1F09B1714D44}"/>
              </a:ext>
            </a:extLst>
          </p:cNvPr>
          <p:cNvSpPr>
            <a:spLocks noGrp="1"/>
          </p:cNvSpPr>
          <p:nvPr>
            <p:ph type="body" sz="quarter" idx="63" hasCustomPrompt="1"/>
          </p:nvPr>
        </p:nvSpPr>
        <p:spPr>
          <a:xfrm>
            <a:off x="1867860" y="3829472"/>
            <a:ext cx="994869" cy="819937"/>
          </a:xfrm>
        </p:spPr>
        <p:txBody>
          <a:bodyPr>
            <a:normAutofit/>
          </a:bodyPr>
          <a:lstStyle>
            <a:lvl1pPr marL="0" indent="0">
              <a:buNone/>
              <a:defRPr sz="800"/>
            </a:lvl1pPr>
          </a:lstStyle>
          <a:p>
            <a:pPr lvl="0"/>
            <a:r>
              <a:rPr lang="de-DE" dirty="0"/>
              <a:t>Funktion</a:t>
            </a:r>
            <a:endParaRPr lang="de-CH" dirty="0"/>
          </a:p>
        </p:txBody>
      </p:sp>
      <p:sp>
        <p:nvSpPr>
          <p:cNvPr id="54" name="Rechteck 53">
            <a:extLst>
              <a:ext uri="{FF2B5EF4-FFF2-40B4-BE49-F238E27FC236}">
                <a16:creationId xmlns:a16="http://schemas.microsoft.com/office/drawing/2014/main" id="{7B1698EE-1D3D-4237-AEB2-BF924C9348CA}"/>
              </a:ext>
            </a:extLst>
          </p:cNvPr>
          <p:cNvSpPr/>
          <p:nvPr userDrawn="1"/>
        </p:nvSpPr>
        <p:spPr bwMode="gray">
          <a:xfrm>
            <a:off x="4572000" y="2568780"/>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55" name="Bildplatzhalter 8">
            <a:extLst>
              <a:ext uri="{FF2B5EF4-FFF2-40B4-BE49-F238E27FC236}">
                <a16:creationId xmlns:a16="http://schemas.microsoft.com/office/drawing/2014/main" id="{8F4A23FF-5B32-4AC2-9679-9A42F19D5B53}"/>
              </a:ext>
            </a:extLst>
          </p:cNvPr>
          <p:cNvSpPr>
            <a:spLocks noGrp="1"/>
          </p:cNvSpPr>
          <p:nvPr>
            <p:ph type="pic" sz="quarter" idx="64" hasCustomPrompt="1"/>
          </p:nvPr>
        </p:nvSpPr>
        <p:spPr>
          <a:xfrm>
            <a:off x="4667250" y="2681211"/>
            <a:ext cx="828000" cy="828000"/>
          </a:xfrm>
          <a:solidFill>
            <a:schemeClr val="bg1">
              <a:lumMod val="85000"/>
            </a:schemeClr>
          </a:solidFill>
        </p:spPr>
        <p:txBody>
          <a:bodyPr>
            <a:normAutofit/>
          </a:bodyPr>
          <a:lstStyle>
            <a:lvl1pPr marL="0" indent="0">
              <a:buNone/>
              <a:defRPr sz="1100"/>
            </a:lvl1pPr>
          </a:lstStyle>
          <a:p>
            <a:r>
              <a:rPr lang="de-CH" dirty="0"/>
              <a:t>Foto einfügen</a:t>
            </a:r>
          </a:p>
        </p:txBody>
      </p:sp>
      <p:sp>
        <p:nvSpPr>
          <p:cNvPr id="56" name="Rechteck 55">
            <a:extLst>
              <a:ext uri="{FF2B5EF4-FFF2-40B4-BE49-F238E27FC236}">
                <a16:creationId xmlns:a16="http://schemas.microsoft.com/office/drawing/2014/main" id="{1EC1A61C-1344-4E22-B4EF-32D362FA9C19}"/>
              </a:ext>
            </a:extLst>
          </p:cNvPr>
          <p:cNvSpPr/>
          <p:nvPr userDrawn="1"/>
        </p:nvSpPr>
        <p:spPr bwMode="gray">
          <a:xfrm>
            <a:off x="5880104" y="2563300"/>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57" name="Bildplatzhalter 8">
            <a:extLst>
              <a:ext uri="{FF2B5EF4-FFF2-40B4-BE49-F238E27FC236}">
                <a16:creationId xmlns:a16="http://schemas.microsoft.com/office/drawing/2014/main" id="{47B31112-D590-4AF2-BF46-515C83985CF8}"/>
              </a:ext>
            </a:extLst>
          </p:cNvPr>
          <p:cNvSpPr>
            <a:spLocks noGrp="1"/>
          </p:cNvSpPr>
          <p:nvPr>
            <p:ph type="pic" sz="quarter" idx="65" hasCustomPrompt="1"/>
          </p:nvPr>
        </p:nvSpPr>
        <p:spPr>
          <a:xfrm>
            <a:off x="5975354" y="2675731"/>
            <a:ext cx="828000" cy="828000"/>
          </a:xfrm>
          <a:solidFill>
            <a:schemeClr val="bg1">
              <a:lumMod val="85000"/>
            </a:schemeClr>
          </a:solidFill>
        </p:spPr>
        <p:txBody>
          <a:bodyPr>
            <a:normAutofit/>
          </a:bodyPr>
          <a:lstStyle>
            <a:lvl1pPr marL="0" indent="0">
              <a:buNone/>
              <a:defRPr sz="1100"/>
            </a:lvl1pPr>
          </a:lstStyle>
          <a:p>
            <a:r>
              <a:rPr lang="de-CH" dirty="0"/>
              <a:t>Foto einfügen</a:t>
            </a:r>
          </a:p>
        </p:txBody>
      </p:sp>
      <p:sp>
        <p:nvSpPr>
          <p:cNvPr id="83" name="Rechteck 82">
            <a:extLst>
              <a:ext uri="{FF2B5EF4-FFF2-40B4-BE49-F238E27FC236}">
                <a16:creationId xmlns:a16="http://schemas.microsoft.com/office/drawing/2014/main" id="{087FD803-1B30-4438-9BB2-BAB5A1649350}"/>
              </a:ext>
            </a:extLst>
          </p:cNvPr>
          <p:cNvSpPr/>
          <p:nvPr userDrawn="1"/>
        </p:nvSpPr>
        <p:spPr bwMode="gray">
          <a:xfrm>
            <a:off x="7191423" y="2569889"/>
            <a:ext cx="1185523" cy="2089761"/>
          </a:xfrm>
          <a:prstGeom prst="rect">
            <a:avLst/>
          </a:prstGeom>
          <a:solidFill>
            <a:srgbClr val="ECE5DB">
              <a:alpha val="55000"/>
            </a:srgbClr>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CH" sz="1600" b="1" dirty="0"/>
          </a:p>
        </p:txBody>
      </p:sp>
      <p:sp>
        <p:nvSpPr>
          <p:cNvPr id="84" name="Bildplatzhalter 8">
            <a:extLst>
              <a:ext uri="{FF2B5EF4-FFF2-40B4-BE49-F238E27FC236}">
                <a16:creationId xmlns:a16="http://schemas.microsoft.com/office/drawing/2014/main" id="{DEE90F1C-BC0E-4B70-9DFF-AA5B711FC561}"/>
              </a:ext>
            </a:extLst>
          </p:cNvPr>
          <p:cNvSpPr>
            <a:spLocks noGrp="1"/>
          </p:cNvSpPr>
          <p:nvPr>
            <p:ph type="pic" sz="quarter" idx="66" hasCustomPrompt="1"/>
          </p:nvPr>
        </p:nvSpPr>
        <p:spPr>
          <a:xfrm>
            <a:off x="7286673" y="2682320"/>
            <a:ext cx="828000" cy="828000"/>
          </a:xfrm>
          <a:solidFill>
            <a:schemeClr val="bg1">
              <a:lumMod val="85000"/>
            </a:schemeClr>
          </a:solidFill>
        </p:spPr>
        <p:txBody>
          <a:bodyPr>
            <a:normAutofit/>
          </a:bodyPr>
          <a:lstStyle>
            <a:lvl1pPr marL="0" indent="0">
              <a:buNone/>
              <a:defRPr sz="1100"/>
            </a:lvl1pPr>
          </a:lstStyle>
          <a:p>
            <a:r>
              <a:rPr lang="de-CH" dirty="0"/>
              <a:t>Foto einfügen</a:t>
            </a:r>
          </a:p>
        </p:txBody>
      </p:sp>
      <p:sp>
        <p:nvSpPr>
          <p:cNvPr id="85" name="Textplatzhalter 15">
            <a:extLst>
              <a:ext uri="{FF2B5EF4-FFF2-40B4-BE49-F238E27FC236}">
                <a16:creationId xmlns:a16="http://schemas.microsoft.com/office/drawing/2014/main" id="{BD3D0DC3-8867-4F96-83FE-3F214FE8D400}"/>
              </a:ext>
            </a:extLst>
          </p:cNvPr>
          <p:cNvSpPr>
            <a:spLocks noGrp="1"/>
          </p:cNvSpPr>
          <p:nvPr>
            <p:ph type="body" sz="quarter" idx="67" hasCustomPrompt="1"/>
          </p:nvPr>
        </p:nvSpPr>
        <p:spPr>
          <a:xfrm>
            <a:off x="4577976" y="3603720"/>
            <a:ext cx="1001712" cy="200025"/>
          </a:xfrm>
        </p:spPr>
        <p:txBody>
          <a:bodyPr>
            <a:noAutofit/>
          </a:bodyPr>
          <a:lstStyle>
            <a:lvl1pPr marL="0" indent="0">
              <a:buNone/>
              <a:defRPr lang="de-DE" sz="800" b="1" i="0" kern="1200" dirty="0" smtClean="0">
                <a:solidFill>
                  <a:srgbClr val="9A0941"/>
                </a:solidFill>
                <a:latin typeface="Akkurat Helsana" panose="020B0504020101020102" pitchFamily="34" charset="0"/>
                <a:ea typeface="+mn-ea"/>
                <a:cs typeface="Akkurat Helsana" panose="020B0504020101020102" pitchFamily="34" charset="0"/>
              </a:defRPr>
            </a:lvl1pPr>
            <a:lvl2pPr marL="457200" indent="0">
              <a:buNone/>
              <a:defRPr/>
            </a:lvl2pPr>
            <a:lvl3pPr marL="914400" indent="0">
              <a:buNone/>
              <a:defRPr/>
            </a:lvl3pPr>
            <a:lvl4pPr marL="1371600" indent="0">
              <a:buNone/>
              <a:defRPr/>
            </a:lvl4pPr>
            <a:lvl5pPr marL="1828800" indent="0">
              <a:buNone/>
              <a:defRPr/>
            </a:lvl5pPr>
          </a:lstStyle>
          <a:p>
            <a:pPr marL="9525" lvl="0" indent="0" algn="l" defTabSz="914400" rtl="0" eaLnBrk="1" latinLnBrk="0" hangingPunct="1">
              <a:lnSpc>
                <a:spcPct val="100000"/>
              </a:lnSpc>
              <a:spcBef>
                <a:spcPts val="1000"/>
              </a:spcBef>
              <a:buFont typeface="Symbol" panose="05050102010706020507" pitchFamily="18" charset="2"/>
              <a:buNone/>
              <a:tabLst/>
            </a:pPr>
            <a:r>
              <a:rPr lang="de-DE" dirty="0"/>
              <a:t>Name Vorname</a:t>
            </a:r>
          </a:p>
        </p:txBody>
      </p:sp>
      <p:sp>
        <p:nvSpPr>
          <p:cNvPr id="86" name="Textplatzhalter 6">
            <a:extLst>
              <a:ext uri="{FF2B5EF4-FFF2-40B4-BE49-F238E27FC236}">
                <a16:creationId xmlns:a16="http://schemas.microsoft.com/office/drawing/2014/main" id="{63F15E22-B533-4478-9C8E-9D36FC8303B2}"/>
              </a:ext>
            </a:extLst>
          </p:cNvPr>
          <p:cNvSpPr>
            <a:spLocks noGrp="1"/>
          </p:cNvSpPr>
          <p:nvPr>
            <p:ph type="body" sz="quarter" idx="68" hasCustomPrompt="1"/>
          </p:nvPr>
        </p:nvSpPr>
        <p:spPr>
          <a:xfrm>
            <a:off x="4574188" y="3813555"/>
            <a:ext cx="1007472" cy="819937"/>
          </a:xfrm>
        </p:spPr>
        <p:txBody>
          <a:bodyPr>
            <a:normAutofit/>
          </a:bodyPr>
          <a:lstStyle>
            <a:lvl1pPr marL="0" indent="0">
              <a:buNone/>
              <a:defRPr sz="800"/>
            </a:lvl1pPr>
          </a:lstStyle>
          <a:p>
            <a:pPr lvl="0"/>
            <a:r>
              <a:rPr lang="de-DE" dirty="0"/>
              <a:t>Funktion</a:t>
            </a:r>
            <a:endParaRPr lang="de-CH" dirty="0"/>
          </a:p>
        </p:txBody>
      </p:sp>
      <p:sp>
        <p:nvSpPr>
          <p:cNvPr id="87" name="Textplatzhalter 15">
            <a:extLst>
              <a:ext uri="{FF2B5EF4-FFF2-40B4-BE49-F238E27FC236}">
                <a16:creationId xmlns:a16="http://schemas.microsoft.com/office/drawing/2014/main" id="{D0A62D68-F735-4881-9151-B49B93F7A284}"/>
              </a:ext>
            </a:extLst>
          </p:cNvPr>
          <p:cNvSpPr>
            <a:spLocks noGrp="1"/>
          </p:cNvSpPr>
          <p:nvPr>
            <p:ph type="body" sz="quarter" idx="69" hasCustomPrompt="1"/>
          </p:nvPr>
        </p:nvSpPr>
        <p:spPr>
          <a:xfrm>
            <a:off x="7195577" y="3601879"/>
            <a:ext cx="1001712" cy="200025"/>
          </a:xfrm>
        </p:spPr>
        <p:txBody>
          <a:bodyPr>
            <a:noAutofit/>
          </a:bodyPr>
          <a:lstStyle>
            <a:lvl1pPr marL="0" indent="0">
              <a:buNone/>
              <a:defRPr lang="de-DE" sz="800" b="1" i="0" kern="1200" dirty="0" smtClean="0">
                <a:solidFill>
                  <a:srgbClr val="9A0941"/>
                </a:solidFill>
                <a:latin typeface="Akkurat Helsana" panose="020B0504020101020102" pitchFamily="34" charset="0"/>
                <a:ea typeface="+mn-ea"/>
                <a:cs typeface="Akkurat Helsana" panose="020B0504020101020102" pitchFamily="34" charset="0"/>
              </a:defRPr>
            </a:lvl1pPr>
            <a:lvl2pPr marL="457200" indent="0">
              <a:buNone/>
              <a:defRPr/>
            </a:lvl2pPr>
            <a:lvl3pPr marL="914400" indent="0">
              <a:buNone/>
              <a:defRPr/>
            </a:lvl3pPr>
            <a:lvl4pPr marL="1371600" indent="0">
              <a:buNone/>
              <a:defRPr/>
            </a:lvl4pPr>
            <a:lvl5pPr marL="1828800" indent="0">
              <a:buNone/>
              <a:defRPr/>
            </a:lvl5pPr>
          </a:lstStyle>
          <a:p>
            <a:pPr marL="9525" lvl="0" indent="0" algn="l" defTabSz="914400" rtl="0" eaLnBrk="1" latinLnBrk="0" hangingPunct="1">
              <a:lnSpc>
                <a:spcPct val="100000"/>
              </a:lnSpc>
              <a:spcBef>
                <a:spcPts val="1000"/>
              </a:spcBef>
              <a:buFont typeface="Symbol" panose="05050102010706020507" pitchFamily="18" charset="2"/>
              <a:buNone/>
              <a:tabLst/>
            </a:pPr>
            <a:r>
              <a:rPr lang="de-DE" dirty="0"/>
              <a:t>Name Vorname</a:t>
            </a:r>
          </a:p>
        </p:txBody>
      </p:sp>
      <p:sp>
        <p:nvSpPr>
          <p:cNvPr id="88" name="Textplatzhalter 6">
            <a:extLst>
              <a:ext uri="{FF2B5EF4-FFF2-40B4-BE49-F238E27FC236}">
                <a16:creationId xmlns:a16="http://schemas.microsoft.com/office/drawing/2014/main" id="{9B07E4A4-9888-4A26-A7BF-87857B48F445}"/>
              </a:ext>
            </a:extLst>
          </p:cNvPr>
          <p:cNvSpPr>
            <a:spLocks noGrp="1"/>
          </p:cNvSpPr>
          <p:nvPr>
            <p:ph type="body" sz="quarter" idx="70" hasCustomPrompt="1"/>
          </p:nvPr>
        </p:nvSpPr>
        <p:spPr>
          <a:xfrm>
            <a:off x="7191789" y="3811714"/>
            <a:ext cx="1007472" cy="819937"/>
          </a:xfrm>
        </p:spPr>
        <p:txBody>
          <a:bodyPr>
            <a:normAutofit/>
          </a:bodyPr>
          <a:lstStyle>
            <a:lvl1pPr marL="0" indent="0">
              <a:buNone/>
              <a:defRPr sz="800"/>
            </a:lvl1pPr>
          </a:lstStyle>
          <a:p>
            <a:pPr lvl="0"/>
            <a:r>
              <a:rPr lang="de-DE" dirty="0"/>
              <a:t>Funktion</a:t>
            </a:r>
            <a:endParaRPr lang="de-CH" dirty="0"/>
          </a:p>
        </p:txBody>
      </p:sp>
      <p:sp>
        <p:nvSpPr>
          <p:cNvPr id="89" name="Textplatzhalter 15">
            <a:extLst>
              <a:ext uri="{FF2B5EF4-FFF2-40B4-BE49-F238E27FC236}">
                <a16:creationId xmlns:a16="http://schemas.microsoft.com/office/drawing/2014/main" id="{5814C029-0BA8-4C15-8EE7-509D71F3F2FE}"/>
              </a:ext>
            </a:extLst>
          </p:cNvPr>
          <p:cNvSpPr>
            <a:spLocks noGrp="1"/>
          </p:cNvSpPr>
          <p:nvPr>
            <p:ph type="body" sz="quarter" idx="71" hasCustomPrompt="1"/>
          </p:nvPr>
        </p:nvSpPr>
        <p:spPr>
          <a:xfrm>
            <a:off x="5883892" y="3610691"/>
            <a:ext cx="1001712" cy="200025"/>
          </a:xfrm>
        </p:spPr>
        <p:txBody>
          <a:bodyPr>
            <a:noAutofit/>
          </a:bodyPr>
          <a:lstStyle>
            <a:lvl1pPr marL="0" indent="0">
              <a:buNone/>
              <a:defRPr lang="de-DE" sz="800" b="1" i="0" kern="1200" dirty="0" smtClean="0">
                <a:solidFill>
                  <a:srgbClr val="9A0941"/>
                </a:solidFill>
                <a:latin typeface="Akkurat Helsana" panose="020B0504020101020102" pitchFamily="34" charset="0"/>
                <a:ea typeface="+mn-ea"/>
                <a:cs typeface="Akkurat Helsana" panose="020B0504020101020102" pitchFamily="34" charset="0"/>
              </a:defRPr>
            </a:lvl1pPr>
            <a:lvl2pPr marL="457200" indent="0">
              <a:buNone/>
              <a:defRPr/>
            </a:lvl2pPr>
            <a:lvl3pPr marL="914400" indent="0">
              <a:buNone/>
              <a:defRPr/>
            </a:lvl3pPr>
            <a:lvl4pPr marL="1371600" indent="0">
              <a:buNone/>
              <a:defRPr/>
            </a:lvl4pPr>
            <a:lvl5pPr marL="1828800" indent="0">
              <a:buNone/>
              <a:defRPr/>
            </a:lvl5pPr>
          </a:lstStyle>
          <a:p>
            <a:pPr marL="9525" lvl="0" indent="0" algn="l" defTabSz="914400" rtl="0" eaLnBrk="1" latinLnBrk="0" hangingPunct="1">
              <a:lnSpc>
                <a:spcPct val="100000"/>
              </a:lnSpc>
              <a:spcBef>
                <a:spcPts val="1000"/>
              </a:spcBef>
              <a:buFont typeface="Symbol" panose="05050102010706020507" pitchFamily="18" charset="2"/>
              <a:buNone/>
              <a:tabLst/>
            </a:pPr>
            <a:r>
              <a:rPr lang="de-DE" dirty="0"/>
              <a:t>Name Vorname</a:t>
            </a:r>
          </a:p>
        </p:txBody>
      </p:sp>
      <p:sp>
        <p:nvSpPr>
          <p:cNvPr id="90" name="Textplatzhalter 6">
            <a:extLst>
              <a:ext uri="{FF2B5EF4-FFF2-40B4-BE49-F238E27FC236}">
                <a16:creationId xmlns:a16="http://schemas.microsoft.com/office/drawing/2014/main" id="{F89C27DB-FCCF-4D07-8C54-052F3EE6FB40}"/>
              </a:ext>
            </a:extLst>
          </p:cNvPr>
          <p:cNvSpPr>
            <a:spLocks noGrp="1"/>
          </p:cNvSpPr>
          <p:nvPr>
            <p:ph type="body" sz="quarter" idx="72" hasCustomPrompt="1"/>
          </p:nvPr>
        </p:nvSpPr>
        <p:spPr>
          <a:xfrm>
            <a:off x="5886080" y="3826502"/>
            <a:ext cx="994869" cy="819937"/>
          </a:xfrm>
        </p:spPr>
        <p:txBody>
          <a:bodyPr>
            <a:normAutofit/>
          </a:bodyPr>
          <a:lstStyle>
            <a:lvl1pPr marL="0" indent="0">
              <a:buNone/>
              <a:defRPr sz="800"/>
            </a:lvl1pPr>
          </a:lstStyle>
          <a:p>
            <a:pPr lvl="0"/>
            <a:r>
              <a:rPr lang="de-DE" dirty="0"/>
              <a:t>Funktion</a:t>
            </a:r>
            <a:endParaRPr lang="de-CH" dirty="0"/>
          </a:p>
        </p:txBody>
      </p:sp>
    </p:spTree>
    <p:extLst>
      <p:ext uri="{BB962C8B-B14F-4D97-AF65-F5344CB8AC3E}">
        <p14:creationId xmlns:p14="http://schemas.microsoft.com/office/powerpoint/2010/main" val="2595138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Kompetenzen">
    <p:spTree>
      <p:nvGrpSpPr>
        <p:cNvPr id="1" name=""/>
        <p:cNvGrpSpPr/>
        <p:nvPr/>
      </p:nvGrpSpPr>
      <p:grpSpPr>
        <a:xfrm>
          <a:off x="0" y="0"/>
          <a:ext cx="0" cy="0"/>
          <a:chOff x="0" y="0"/>
          <a:chExt cx="0" cy="0"/>
        </a:xfrm>
      </p:grpSpPr>
      <p:sp>
        <p:nvSpPr>
          <p:cNvPr id="23" name="Bildplatzhalter 4">
            <a:extLst>
              <a:ext uri="{FF2B5EF4-FFF2-40B4-BE49-F238E27FC236}">
                <a16:creationId xmlns:a16="http://schemas.microsoft.com/office/drawing/2014/main" id="{F9F5834D-6CC8-4EB0-BBEB-51D38B13556C}"/>
              </a:ext>
            </a:extLst>
          </p:cNvPr>
          <p:cNvSpPr>
            <a:spLocks noGrp="1"/>
          </p:cNvSpPr>
          <p:nvPr>
            <p:ph type="pic" sz="quarter" idx="22" hasCustomPrompt="1"/>
          </p:nvPr>
        </p:nvSpPr>
        <p:spPr>
          <a:xfrm>
            <a:off x="695206" y="3663185"/>
            <a:ext cx="500400" cy="500400"/>
          </a:xfrm>
        </p:spPr>
        <p:txBody>
          <a:bodyPr>
            <a:noAutofit/>
          </a:bodyPr>
          <a:lstStyle>
            <a:lvl1pPr marL="0" indent="0">
              <a:buNone/>
              <a:defRPr sz="1200"/>
            </a:lvl1pPr>
          </a:lstStyle>
          <a:p>
            <a:r>
              <a:rPr lang="de-CH" dirty="0"/>
              <a:t>Icon</a:t>
            </a:r>
          </a:p>
        </p:txBody>
      </p:sp>
      <p:sp>
        <p:nvSpPr>
          <p:cNvPr id="22" name="Bildplatzhalter 4">
            <a:extLst>
              <a:ext uri="{FF2B5EF4-FFF2-40B4-BE49-F238E27FC236}">
                <a16:creationId xmlns:a16="http://schemas.microsoft.com/office/drawing/2014/main" id="{3951D8F4-9006-4FA0-9395-A7992186F702}"/>
              </a:ext>
            </a:extLst>
          </p:cNvPr>
          <p:cNvSpPr>
            <a:spLocks noGrp="1"/>
          </p:cNvSpPr>
          <p:nvPr>
            <p:ph type="pic" sz="quarter" idx="21" hasCustomPrompt="1"/>
          </p:nvPr>
        </p:nvSpPr>
        <p:spPr>
          <a:xfrm>
            <a:off x="695206" y="2900297"/>
            <a:ext cx="500400" cy="500400"/>
          </a:xfrm>
        </p:spPr>
        <p:txBody>
          <a:bodyPr>
            <a:noAutofit/>
          </a:bodyPr>
          <a:lstStyle>
            <a:lvl1pPr marL="0" indent="0">
              <a:buNone/>
              <a:defRPr sz="1200"/>
            </a:lvl1pPr>
          </a:lstStyle>
          <a:p>
            <a:r>
              <a:rPr lang="de-CH" dirty="0"/>
              <a:t>Icon</a:t>
            </a:r>
          </a:p>
        </p:txBody>
      </p:sp>
      <p:sp>
        <p:nvSpPr>
          <p:cNvPr id="21" name="Bildplatzhalter 4">
            <a:extLst>
              <a:ext uri="{FF2B5EF4-FFF2-40B4-BE49-F238E27FC236}">
                <a16:creationId xmlns:a16="http://schemas.microsoft.com/office/drawing/2014/main" id="{B80B3B3D-F314-4311-B415-C713AD6B2327}"/>
              </a:ext>
            </a:extLst>
          </p:cNvPr>
          <p:cNvSpPr>
            <a:spLocks noGrp="1"/>
          </p:cNvSpPr>
          <p:nvPr>
            <p:ph type="pic" sz="quarter" idx="20" hasCustomPrompt="1"/>
          </p:nvPr>
        </p:nvSpPr>
        <p:spPr>
          <a:xfrm>
            <a:off x="695206" y="2138852"/>
            <a:ext cx="500400" cy="500400"/>
          </a:xfrm>
        </p:spPr>
        <p:txBody>
          <a:bodyPr>
            <a:noAutofit/>
          </a:bodyPr>
          <a:lstStyle>
            <a:lvl1pPr marL="0" indent="0">
              <a:buNone/>
              <a:defRPr sz="1200"/>
            </a:lvl1pPr>
          </a:lstStyle>
          <a:p>
            <a:r>
              <a:rPr lang="de-CH" dirty="0"/>
              <a:t>Icon</a:t>
            </a:r>
          </a:p>
        </p:txBody>
      </p:sp>
      <p:sp>
        <p:nvSpPr>
          <p:cNvPr id="20" name="Bildplatzhalter 4">
            <a:extLst>
              <a:ext uri="{FF2B5EF4-FFF2-40B4-BE49-F238E27FC236}">
                <a16:creationId xmlns:a16="http://schemas.microsoft.com/office/drawing/2014/main" id="{E6F82FEC-8A4C-49AC-8F56-5BB00A9B3C3E}"/>
              </a:ext>
            </a:extLst>
          </p:cNvPr>
          <p:cNvSpPr>
            <a:spLocks noGrp="1"/>
          </p:cNvSpPr>
          <p:nvPr>
            <p:ph type="pic" sz="quarter" idx="19" hasCustomPrompt="1"/>
          </p:nvPr>
        </p:nvSpPr>
        <p:spPr>
          <a:xfrm>
            <a:off x="695206" y="1389476"/>
            <a:ext cx="500400" cy="500400"/>
          </a:xfrm>
        </p:spPr>
        <p:txBody>
          <a:bodyPr>
            <a:noAutofit/>
          </a:bodyPr>
          <a:lstStyle>
            <a:lvl1pPr marL="0" indent="0">
              <a:buNone/>
              <a:defRPr sz="1200"/>
            </a:lvl1pPr>
          </a:lstStyle>
          <a:p>
            <a:r>
              <a:rPr lang="de-CH" dirty="0"/>
              <a:t>Icon</a:t>
            </a:r>
          </a:p>
        </p:txBody>
      </p:sp>
      <p:sp>
        <p:nvSpPr>
          <p:cNvPr id="6" name="Textfeld 5">
            <a:extLst>
              <a:ext uri="{FF2B5EF4-FFF2-40B4-BE49-F238E27FC236}">
                <a16:creationId xmlns:a16="http://schemas.microsoft.com/office/drawing/2014/main" id="{DA4E4453-753C-ED40-9D46-E5341A5A5B27}"/>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14" name="Textplatzhalter 12">
            <a:extLst>
              <a:ext uri="{FF2B5EF4-FFF2-40B4-BE49-F238E27FC236}">
                <a16:creationId xmlns:a16="http://schemas.microsoft.com/office/drawing/2014/main" id="{2CED3720-829C-0D4F-836A-B943244AFC53}"/>
              </a:ext>
            </a:extLst>
          </p:cNvPr>
          <p:cNvSpPr>
            <a:spLocks noGrp="1"/>
          </p:cNvSpPr>
          <p:nvPr>
            <p:ph type="body" sz="quarter" idx="13" hasCustomPrompt="1"/>
          </p:nvPr>
        </p:nvSpPr>
        <p:spPr>
          <a:xfrm>
            <a:off x="1527858" y="1406552"/>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Hier steht ein Text</a:t>
            </a:r>
          </a:p>
        </p:txBody>
      </p:sp>
      <p:sp>
        <p:nvSpPr>
          <p:cNvPr id="15" name="Textplatzhalter 12">
            <a:extLst>
              <a:ext uri="{FF2B5EF4-FFF2-40B4-BE49-F238E27FC236}">
                <a16:creationId xmlns:a16="http://schemas.microsoft.com/office/drawing/2014/main" id="{FAB75AF1-76F4-5444-A9F7-6A4D01F9C3C4}"/>
              </a:ext>
            </a:extLst>
          </p:cNvPr>
          <p:cNvSpPr>
            <a:spLocks noGrp="1"/>
          </p:cNvSpPr>
          <p:nvPr>
            <p:ph type="body" sz="quarter" idx="14" hasCustomPrompt="1"/>
          </p:nvPr>
        </p:nvSpPr>
        <p:spPr>
          <a:xfrm>
            <a:off x="1527857" y="2157459"/>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Hier steht ein Text</a:t>
            </a:r>
          </a:p>
        </p:txBody>
      </p:sp>
      <p:sp>
        <p:nvSpPr>
          <p:cNvPr id="16" name="Textplatzhalter 12">
            <a:extLst>
              <a:ext uri="{FF2B5EF4-FFF2-40B4-BE49-F238E27FC236}">
                <a16:creationId xmlns:a16="http://schemas.microsoft.com/office/drawing/2014/main" id="{F0E7E4ED-4364-E748-B3EB-F3C9A4787D12}"/>
              </a:ext>
            </a:extLst>
          </p:cNvPr>
          <p:cNvSpPr>
            <a:spLocks noGrp="1"/>
          </p:cNvSpPr>
          <p:nvPr>
            <p:ph type="body" sz="quarter" idx="15" hasCustomPrompt="1"/>
          </p:nvPr>
        </p:nvSpPr>
        <p:spPr>
          <a:xfrm>
            <a:off x="1527856" y="2919825"/>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Hier steht ein Text</a:t>
            </a:r>
          </a:p>
        </p:txBody>
      </p:sp>
      <p:sp>
        <p:nvSpPr>
          <p:cNvPr id="17" name="Textplatzhalter 12">
            <a:extLst>
              <a:ext uri="{FF2B5EF4-FFF2-40B4-BE49-F238E27FC236}">
                <a16:creationId xmlns:a16="http://schemas.microsoft.com/office/drawing/2014/main" id="{4F4EC6A1-D6B2-8C46-B564-ED94202D632F}"/>
              </a:ext>
            </a:extLst>
          </p:cNvPr>
          <p:cNvSpPr>
            <a:spLocks noGrp="1"/>
          </p:cNvSpPr>
          <p:nvPr>
            <p:ph type="body" sz="quarter" idx="16" hasCustomPrompt="1"/>
          </p:nvPr>
        </p:nvSpPr>
        <p:spPr>
          <a:xfrm>
            <a:off x="1527855" y="3683309"/>
            <a:ext cx="4951241" cy="466249"/>
          </a:xfrm>
          <a:prstGeom prst="rect">
            <a:avLst/>
          </a:prstGeom>
        </p:spPr>
        <p:txBody>
          <a:bodyPr/>
          <a:lstStyle>
            <a:lvl1pPr marL="7938" indent="0">
              <a:lnSpc>
                <a:spcPct val="100000"/>
              </a:lnSpc>
              <a:buFontTx/>
              <a:buNone/>
              <a:tabLst/>
              <a:defRPr sz="1400" b="0" i="0">
                <a:solidFill>
                  <a:schemeClr val="tx1"/>
                </a:solidFill>
                <a:latin typeface="Akkurat Helsana Light" panose="020B0404020101020102" pitchFamily="34" charset="0"/>
                <a:cs typeface="Akkurat Helsana Light" panose="020B0404020101020102" pitchFamily="34" charset="0"/>
              </a:defRPr>
            </a:lvl1pPr>
          </a:lstStyle>
          <a:p>
            <a:pPr lvl="0"/>
            <a:r>
              <a:rPr lang="de-DE" dirty="0"/>
              <a:t>Hier steht ein Text</a:t>
            </a:r>
          </a:p>
        </p:txBody>
      </p:sp>
      <p:sp>
        <p:nvSpPr>
          <p:cNvPr id="18" name="Foliennummernplatzhalter 3">
            <a:extLst>
              <a:ext uri="{FF2B5EF4-FFF2-40B4-BE49-F238E27FC236}">
                <a16:creationId xmlns:a16="http://schemas.microsoft.com/office/drawing/2014/main" id="{1E82DCC8-0E85-462A-8C13-C0E4E4ACCE5A}"/>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095D9AE5-AB91-4127-9D26-D57A042FD8F1}"/>
              </a:ext>
            </a:extLst>
          </p:cNvPr>
          <p:cNvSpPr>
            <a:spLocks noGrp="1"/>
          </p:cNvSpPr>
          <p:nvPr>
            <p:ph type="ftr" sz="quarter" idx="17"/>
          </p:nvPr>
        </p:nvSpPr>
        <p:spPr/>
        <p:txBody>
          <a:bodyPr/>
          <a:lstStyle>
            <a:lvl1pPr>
              <a:defRPr/>
            </a:lvl1pPr>
          </a:lstStyle>
          <a:p>
            <a:r>
              <a:rPr lang="de-CH" dirty="0"/>
              <a:t>sensibel</a:t>
            </a:r>
          </a:p>
        </p:txBody>
      </p:sp>
      <p:sp>
        <p:nvSpPr>
          <p:cNvPr id="19" name="Textplatzhalter 12">
            <a:extLst>
              <a:ext uri="{FF2B5EF4-FFF2-40B4-BE49-F238E27FC236}">
                <a16:creationId xmlns:a16="http://schemas.microsoft.com/office/drawing/2014/main" id="{A327728F-DEBC-49CA-BDAF-243650E7C878}"/>
              </a:ext>
            </a:extLst>
          </p:cNvPr>
          <p:cNvSpPr>
            <a:spLocks noGrp="1"/>
          </p:cNvSpPr>
          <p:nvPr>
            <p:ph type="body" sz="quarter" idx="10" hasCustomPrompt="1"/>
          </p:nvPr>
        </p:nvSpPr>
        <p:spPr>
          <a:xfrm>
            <a:off x="553780" y="280654"/>
            <a:ext cx="8036440" cy="414492"/>
          </a:xfrm>
          <a:prstGeom prst="rect">
            <a:avLst/>
          </a:prstGeom>
        </p:spPr>
        <p:txBody>
          <a:bodyPr/>
          <a:lstStyle>
            <a:lvl1pPr marL="9525" indent="0">
              <a:lnSpc>
                <a:spcPct val="100000"/>
              </a:lnSpc>
              <a:buNone/>
              <a:tabLst/>
              <a:defRPr sz="2400" b="1" i="0">
                <a:solidFill>
                  <a:srgbClr val="9A0941"/>
                </a:solidFill>
                <a:latin typeface="Akkurat Helsana" panose="020B0504020101020102" pitchFamily="34" charset="0"/>
                <a:cs typeface="Akkurat Helsana" panose="020B0504020101020102" pitchFamily="34" charset="0"/>
              </a:defRPr>
            </a:lvl1pPr>
          </a:lstStyle>
          <a:p>
            <a:pPr lvl="0"/>
            <a:r>
              <a:rPr lang="de-DE" dirty="0"/>
              <a:t>Hier steht ein Titel</a:t>
            </a:r>
          </a:p>
        </p:txBody>
      </p:sp>
    </p:spTree>
    <p:extLst>
      <p:ext uri="{BB962C8B-B14F-4D97-AF65-F5344CB8AC3E}">
        <p14:creationId xmlns:p14="http://schemas.microsoft.com/office/powerpoint/2010/main" val="1077362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Kacheln">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A851BEA1-91DE-EB41-9F19-F544EEC52A99}"/>
              </a:ext>
            </a:extLst>
          </p:cNvPr>
          <p:cNvSpPr/>
          <p:nvPr userDrawn="1"/>
        </p:nvSpPr>
        <p:spPr bwMode="gray">
          <a:xfrm>
            <a:off x="328225" y="295550"/>
            <a:ext cx="8487551" cy="4536000"/>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cxnSp>
        <p:nvCxnSpPr>
          <p:cNvPr id="15" name="Gerader Verbinder 24">
            <a:extLst>
              <a:ext uri="{FF2B5EF4-FFF2-40B4-BE49-F238E27FC236}">
                <a16:creationId xmlns:a16="http://schemas.microsoft.com/office/drawing/2014/main" id="{8A8B29D9-7226-FA4E-90BB-7DE0DBF44194}"/>
              </a:ext>
            </a:extLst>
          </p:cNvPr>
          <p:cNvCxnSpPr>
            <a:cxnSpLocks/>
          </p:cNvCxnSpPr>
          <p:nvPr userDrawn="1"/>
        </p:nvCxnSpPr>
        <p:spPr bwMode="auto">
          <a:xfrm>
            <a:off x="2264000" y="5025478"/>
            <a:ext cx="0"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
        <p:nvSpPr>
          <p:cNvPr id="26" name="Textplatzhalter 12">
            <a:extLst>
              <a:ext uri="{FF2B5EF4-FFF2-40B4-BE49-F238E27FC236}">
                <a16:creationId xmlns:a16="http://schemas.microsoft.com/office/drawing/2014/main" id="{A69E8929-7675-4048-8913-A681E3F813C8}"/>
              </a:ext>
            </a:extLst>
          </p:cNvPr>
          <p:cNvSpPr>
            <a:spLocks noGrp="1"/>
          </p:cNvSpPr>
          <p:nvPr>
            <p:ph type="body" sz="quarter" idx="12" hasCustomPrompt="1"/>
          </p:nvPr>
        </p:nvSpPr>
        <p:spPr>
          <a:xfrm>
            <a:off x="611403" y="648575"/>
            <a:ext cx="4151098" cy="732740"/>
          </a:xfrm>
          <a:prstGeom prst="rect">
            <a:avLst/>
          </a:prstGeom>
        </p:spPr>
        <p:txBody>
          <a:bodyPr/>
          <a:lstStyle>
            <a:lvl1pPr marL="9525" indent="0">
              <a:lnSpc>
                <a:spcPct val="100000"/>
              </a:lnSpc>
              <a:buNone/>
              <a:tabLst/>
              <a:defRPr sz="24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Hier steht ein Titel</a:t>
            </a:r>
          </a:p>
        </p:txBody>
      </p:sp>
      <p:sp>
        <p:nvSpPr>
          <p:cNvPr id="28" name="Textplatzhalter 12">
            <a:extLst>
              <a:ext uri="{FF2B5EF4-FFF2-40B4-BE49-F238E27FC236}">
                <a16:creationId xmlns:a16="http://schemas.microsoft.com/office/drawing/2014/main" id="{7496E99F-6145-2249-8764-A1A176DC8555}"/>
              </a:ext>
            </a:extLst>
          </p:cNvPr>
          <p:cNvSpPr>
            <a:spLocks noGrp="1"/>
          </p:cNvSpPr>
          <p:nvPr>
            <p:ph type="body" sz="quarter" idx="13" hasCustomPrompt="1"/>
          </p:nvPr>
        </p:nvSpPr>
        <p:spPr>
          <a:xfrm>
            <a:off x="611403" y="1594845"/>
            <a:ext cx="4151098" cy="2278947"/>
          </a:xfrm>
          <a:prstGeom prst="rect">
            <a:avLst/>
          </a:prstGeom>
        </p:spPr>
        <p:txBody>
          <a:bodyPr/>
          <a:lstStyle>
            <a:lvl1pPr marL="11113" indent="0">
              <a:lnSpc>
                <a:spcPct val="100000"/>
              </a:lnSpc>
              <a:buFont typeface="Symbol" pitchFamily="2" charset="2"/>
              <a:buNone/>
              <a:tabLst/>
              <a:defRPr sz="14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33" name="Textplatzhalter 12">
            <a:extLst>
              <a:ext uri="{FF2B5EF4-FFF2-40B4-BE49-F238E27FC236}">
                <a16:creationId xmlns:a16="http://schemas.microsoft.com/office/drawing/2014/main" id="{FDC89477-A57A-E44E-8389-295E3A7D3D5E}"/>
              </a:ext>
            </a:extLst>
          </p:cNvPr>
          <p:cNvSpPr>
            <a:spLocks noGrp="1"/>
          </p:cNvSpPr>
          <p:nvPr>
            <p:ph type="body" sz="quarter" idx="15" hasCustomPrompt="1"/>
          </p:nvPr>
        </p:nvSpPr>
        <p:spPr>
          <a:xfrm>
            <a:off x="7113688" y="3013615"/>
            <a:ext cx="1640143" cy="246221"/>
          </a:xfrm>
          <a:prstGeom prst="rect">
            <a:avLst/>
          </a:prstGeom>
        </p:spPr>
        <p:txBody>
          <a:bodyPr/>
          <a:lstStyle>
            <a:lvl1pPr marL="11113" indent="0" algn="l">
              <a:lnSpc>
                <a:spcPct val="100000"/>
              </a:lnSpc>
              <a:buFont typeface="Symbol" pitchFamily="2" charset="2"/>
              <a:buNone/>
              <a:tabLst/>
              <a:defRPr sz="1000" b="1"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35" name="Textplatzhalter 12">
            <a:extLst>
              <a:ext uri="{FF2B5EF4-FFF2-40B4-BE49-F238E27FC236}">
                <a16:creationId xmlns:a16="http://schemas.microsoft.com/office/drawing/2014/main" id="{DF8BE9F2-7981-2043-A85F-0A9BE0428F2B}"/>
              </a:ext>
            </a:extLst>
          </p:cNvPr>
          <p:cNvSpPr>
            <a:spLocks noGrp="1"/>
          </p:cNvSpPr>
          <p:nvPr>
            <p:ph type="body" sz="quarter" idx="16" hasCustomPrompt="1"/>
          </p:nvPr>
        </p:nvSpPr>
        <p:spPr>
          <a:xfrm>
            <a:off x="5710047" y="1842936"/>
            <a:ext cx="1387672" cy="225168"/>
          </a:xfrm>
          <a:prstGeom prst="rect">
            <a:avLst/>
          </a:prstGeom>
        </p:spPr>
        <p:txBody>
          <a:bodyPr/>
          <a:lstStyle>
            <a:lvl1pPr marL="11113" indent="0" algn="l">
              <a:lnSpc>
                <a:spcPct val="100000"/>
              </a:lnSpc>
              <a:buFont typeface="Symbol" pitchFamily="2" charset="2"/>
              <a:buNone/>
              <a:tabLst/>
              <a:defRPr sz="1000" b="1"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37" name="Textplatzhalter 12">
            <a:extLst>
              <a:ext uri="{FF2B5EF4-FFF2-40B4-BE49-F238E27FC236}">
                <a16:creationId xmlns:a16="http://schemas.microsoft.com/office/drawing/2014/main" id="{8ED65816-74EF-7A41-AD32-6AD87DED455F}"/>
              </a:ext>
            </a:extLst>
          </p:cNvPr>
          <p:cNvSpPr>
            <a:spLocks noGrp="1"/>
          </p:cNvSpPr>
          <p:nvPr>
            <p:ph type="body" sz="quarter" idx="17" hasCustomPrompt="1"/>
          </p:nvPr>
        </p:nvSpPr>
        <p:spPr>
          <a:xfrm>
            <a:off x="7113688" y="744950"/>
            <a:ext cx="1640143" cy="246221"/>
          </a:xfrm>
          <a:prstGeom prst="rect">
            <a:avLst/>
          </a:prstGeom>
        </p:spPr>
        <p:txBody>
          <a:bodyPr/>
          <a:lstStyle>
            <a:lvl1pPr marL="11113" indent="0" algn="l">
              <a:lnSpc>
                <a:spcPct val="100000"/>
              </a:lnSpc>
              <a:buFont typeface="Symbol" pitchFamily="2" charset="2"/>
              <a:buNone/>
              <a:tabLst/>
              <a:defRPr sz="1000" b="1"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38" name="Textplatzhalter 12">
            <a:extLst>
              <a:ext uri="{FF2B5EF4-FFF2-40B4-BE49-F238E27FC236}">
                <a16:creationId xmlns:a16="http://schemas.microsoft.com/office/drawing/2014/main" id="{9607FE2F-D6D1-B74C-87DF-5F8ED0C75FBC}"/>
              </a:ext>
            </a:extLst>
          </p:cNvPr>
          <p:cNvSpPr>
            <a:spLocks noGrp="1"/>
          </p:cNvSpPr>
          <p:nvPr>
            <p:ph type="body" sz="quarter" idx="18" hasCustomPrompt="1"/>
          </p:nvPr>
        </p:nvSpPr>
        <p:spPr>
          <a:xfrm>
            <a:off x="5702092" y="4119276"/>
            <a:ext cx="1387672" cy="225168"/>
          </a:xfrm>
          <a:prstGeom prst="rect">
            <a:avLst/>
          </a:prstGeom>
        </p:spPr>
        <p:txBody>
          <a:bodyPr/>
          <a:lstStyle>
            <a:lvl1pPr marL="11113" indent="0" algn="l">
              <a:lnSpc>
                <a:spcPct val="100000"/>
              </a:lnSpc>
              <a:buFont typeface="Symbol" pitchFamily="2" charset="2"/>
              <a:buNone/>
              <a:tabLst/>
              <a:defRPr sz="1000" b="1"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Text</a:t>
            </a:r>
          </a:p>
        </p:txBody>
      </p:sp>
      <p:sp>
        <p:nvSpPr>
          <p:cNvPr id="40" name="Bildplatzhalter 39">
            <a:extLst>
              <a:ext uri="{FF2B5EF4-FFF2-40B4-BE49-F238E27FC236}">
                <a16:creationId xmlns:a16="http://schemas.microsoft.com/office/drawing/2014/main" id="{16E4F721-CED3-FA4F-A6CB-8D104DE17632}"/>
              </a:ext>
            </a:extLst>
          </p:cNvPr>
          <p:cNvSpPr>
            <a:spLocks noGrp="1"/>
          </p:cNvSpPr>
          <p:nvPr>
            <p:ph type="pic" sz="quarter" idx="19"/>
          </p:nvPr>
        </p:nvSpPr>
        <p:spPr>
          <a:xfrm>
            <a:off x="5409523" y="300322"/>
            <a:ext cx="1692000" cy="1134000"/>
          </a:xfrm>
          <a:prstGeom prst="rect">
            <a:avLst/>
          </a:prstGeom>
        </p:spPr>
        <p:txBody>
          <a:bodyPr/>
          <a:lstStyle/>
          <a:p>
            <a:endParaRPr lang="de-DE" dirty="0"/>
          </a:p>
        </p:txBody>
      </p:sp>
      <p:sp>
        <p:nvSpPr>
          <p:cNvPr id="41" name="Bildplatzhalter 39">
            <a:extLst>
              <a:ext uri="{FF2B5EF4-FFF2-40B4-BE49-F238E27FC236}">
                <a16:creationId xmlns:a16="http://schemas.microsoft.com/office/drawing/2014/main" id="{BD642FD5-DA30-7844-A0EE-BDB4AA6EF14E}"/>
              </a:ext>
            </a:extLst>
          </p:cNvPr>
          <p:cNvSpPr>
            <a:spLocks noGrp="1"/>
          </p:cNvSpPr>
          <p:nvPr>
            <p:ph type="pic" sz="quarter" idx="20"/>
          </p:nvPr>
        </p:nvSpPr>
        <p:spPr>
          <a:xfrm>
            <a:off x="7121064" y="1431211"/>
            <a:ext cx="1692000" cy="1134000"/>
          </a:xfrm>
          <a:prstGeom prst="rect">
            <a:avLst/>
          </a:prstGeom>
        </p:spPr>
        <p:txBody>
          <a:bodyPr/>
          <a:lstStyle/>
          <a:p>
            <a:endParaRPr lang="de-DE" dirty="0"/>
          </a:p>
        </p:txBody>
      </p:sp>
      <p:sp>
        <p:nvSpPr>
          <p:cNvPr id="42" name="Bildplatzhalter 39">
            <a:extLst>
              <a:ext uri="{FF2B5EF4-FFF2-40B4-BE49-F238E27FC236}">
                <a16:creationId xmlns:a16="http://schemas.microsoft.com/office/drawing/2014/main" id="{86594DA4-7C46-1C42-B676-95CD705B841B}"/>
              </a:ext>
            </a:extLst>
          </p:cNvPr>
          <p:cNvSpPr>
            <a:spLocks noGrp="1"/>
          </p:cNvSpPr>
          <p:nvPr>
            <p:ph type="pic" sz="quarter" idx="21"/>
          </p:nvPr>
        </p:nvSpPr>
        <p:spPr>
          <a:xfrm>
            <a:off x="5413372" y="2569197"/>
            <a:ext cx="1692000" cy="1134000"/>
          </a:xfrm>
          <a:prstGeom prst="rect">
            <a:avLst/>
          </a:prstGeom>
        </p:spPr>
        <p:txBody>
          <a:bodyPr/>
          <a:lstStyle/>
          <a:p>
            <a:endParaRPr lang="de-DE" dirty="0"/>
          </a:p>
        </p:txBody>
      </p:sp>
      <p:sp>
        <p:nvSpPr>
          <p:cNvPr id="43" name="Bildplatzhalter 39">
            <a:extLst>
              <a:ext uri="{FF2B5EF4-FFF2-40B4-BE49-F238E27FC236}">
                <a16:creationId xmlns:a16="http://schemas.microsoft.com/office/drawing/2014/main" id="{76B02F06-225C-034C-BFF0-808D7D03BCDB}"/>
              </a:ext>
            </a:extLst>
          </p:cNvPr>
          <p:cNvSpPr>
            <a:spLocks noGrp="1"/>
          </p:cNvSpPr>
          <p:nvPr>
            <p:ph type="pic" sz="quarter" idx="22"/>
          </p:nvPr>
        </p:nvSpPr>
        <p:spPr>
          <a:xfrm>
            <a:off x="7118716" y="3695298"/>
            <a:ext cx="1692000" cy="1134000"/>
          </a:xfrm>
          <a:prstGeom prst="rect">
            <a:avLst/>
          </a:prstGeom>
        </p:spPr>
        <p:txBody>
          <a:bodyPr/>
          <a:lstStyle/>
          <a:p>
            <a:endParaRPr lang="de-DE" dirty="0"/>
          </a:p>
        </p:txBody>
      </p:sp>
      <p:sp>
        <p:nvSpPr>
          <p:cNvPr id="20" name="Foliennummernplatzhalter 3">
            <a:extLst>
              <a:ext uri="{FF2B5EF4-FFF2-40B4-BE49-F238E27FC236}">
                <a16:creationId xmlns:a16="http://schemas.microsoft.com/office/drawing/2014/main" id="{36814203-FEFC-4C35-8977-B392662A6707}"/>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F3DE7314-EBE9-4965-9D0F-1489DB1FC41D}"/>
              </a:ext>
            </a:extLst>
          </p:cNvPr>
          <p:cNvSpPr>
            <a:spLocks noGrp="1"/>
          </p:cNvSpPr>
          <p:nvPr>
            <p:ph type="ftr" sz="quarter" idx="23"/>
          </p:nvPr>
        </p:nvSpPr>
        <p:spPr/>
        <p:txBody>
          <a:bodyPr/>
          <a:lstStyle>
            <a:lvl1pPr>
              <a:defRPr/>
            </a:lvl1pPr>
          </a:lstStyle>
          <a:p>
            <a:r>
              <a:rPr lang="de-CH" dirty="0"/>
              <a:t>sensibel</a:t>
            </a:r>
          </a:p>
        </p:txBody>
      </p:sp>
    </p:spTree>
    <p:extLst>
      <p:ext uri="{BB962C8B-B14F-4D97-AF65-F5344CB8AC3E}">
        <p14:creationId xmlns:p14="http://schemas.microsoft.com/office/powerpoint/2010/main" val="41664564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eere Folie">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338E083-E22B-0F47-BE49-827783A59A1C}"/>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7" name="Textfeld 6">
            <a:extLst>
              <a:ext uri="{FF2B5EF4-FFF2-40B4-BE49-F238E27FC236}">
                <a16:creationId xmlns:a16="http://schemas.microsoft.com/office/drawing/2014/main" id="{0E49BC0D-C5A4-4EE4-B5B7-BC45028A39A1}"/>
              </a:ext>
            </a:extLst>
          </p:cNvPr>
          <p:cNvSpPr txBox="1"/>
          <p:nvPr/>
        </p:nvSpPr>
        <p:spPr>
          <a:xfrm>
            <a:off x="4076700" y="850900"/>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10" name="Foliennummernplatzhalter 3">
            <a:extLst>
              <a:ext uri="{FF2B5EF4-FFF2-40B4-BE49-F238E27FC236}">
                <a16:creationId xmlns:a16="http://schemas.microsoft.com/office/drawing/2014/main" id="{F6F6F7B6-6133-43F9-AE67-691743579CF8}"/>
              </a:ext>
            </a:extLst>
          </p:cNvPr>
          <p:cNvSpPr txBox="1">
            <a:spLocks/>
          </p:cNvSpPr>
          <p:nvPr/>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2" name="Fußzeilenplatzhalter 1">
            <a:extLst>
              <a:ext uri="{FF2B5EF4-FFF2-40B4-BE49-F238E27FC236}">
                <a16:creationId xmlns:a16="http://schemas.microsoft.com/office/drawing/2014/main" id="{B0A18616-C260-45EE-9141-09D42816E1C2}"/>
              </a:ext>
            </a:extLst>
          </p:cNvPr>
          <p:cNvSpPr>
            <a:spLocks noGrp="1"/>
          </p:cNvSpPr>
          <p:nvPr>
            <p:ph type="ftr" sz="quarter" idx="18"/>
          </p:nvPr>
        </p:nvSpPr>
        <p:spPr/>
        <p:txBody>
          <a:bodyPr/>
          <a:lstStyle>
            <a:lvl1pPr>
              <a:defRPr/>
            </a:lvl1pPr>
          </a:lstStyle>
          <a:p>
            <a:r>
              <a:rPr lang="de-CH" dirty="0"/>
              <a:t>sensibel</a:t>
            </a:r>
          </a:p>
        </p:txBody>
      </p:sp>
    </p:spTree>
    <p:extLst>
      <p:ext uri="{BB962C8B-B14F-4D97-AF65-F5344CB8AC3E}">
        <p14:creationId xmlns:p14="http://schemas.microsoft.com/office/powerpoint/2010/main" val="3827549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177B76C3-1C88-8B41-9BA5-FE0704329378}"/>
              </a:ext>
            </a:extLst>
          </p:cNvPr>
          <p:cNvSpPr txBox="1"/>
          <p:nvPr userDrawn="1"/>
        </p:nvSpPr>
        <p:spPr>
          <a:xfrm>
            <a:off x="1425713" y="5017789"/>
            <a:ext cx="0" cy="0"/>
          </a:xfrm>
          <a:prstGeom prst="rect">
            <a:avLst/>
          </a:prstGeom>
          <a:noFill/>
        </p:spPr>
        <p:txBody>
          <a:bodyPr wrap="none" lIns="0" tIns="0" rIns="0" bIns="0" rtlCol="0">
            <a:noAutofit/>
          </a:bodyPr>
          <a:lstStyle/>
          <a:p>
            <a:pPr marL="285750" indent="-285750">
              <a:lnSpc>
                <a:spcPct val="110000"/>
              </a:lnSpc>
              <a:buClr>
                <a:schemeClr val="bg2"/>
              </a:buClr>
              <a:buSzPct val="120000"/>
              <a:buFont typeface="Arial"/>
              <a:buChar char="•"/>
            </a:pPr>
            <a:endParaRPr lang="de-DE" sz="1600" dirty="0">
              <a:solidFill>
                <a:srgbClr val="000000"/>
              </a:solidFill>
            </a:endParaRPr>
          </a:p>
        </p:txBody>
      </p:sp>
      <p:sp>
        <p:nvSpPr>
          <p:cNvPr id="12" name="Textplatzhalter 12">
            <a:extLst>
              <a:ext uri="{FF2B5EF4-FFF2-40B4-BE49-F238E27FC236}">
                <a16:creationId xmlns:a16="http://schemas.microsoft.com/office/drawing/2014/main" id="{AA0ED3CC-DD59-C84C-B4F1-99DF2ED04D3F}"/>
              </a:ext>
            </a:extLst>
          </p:cNvPr>
          <p:cNvSpPr>
            <a:spLocks noGrp="1"/>
          </p:cNvSpPr>
          <p:nvPr>
            <p:ph type="body" sz="quarter" idx="10" hasCustomPrompt="1"/>
          </p:nvPr>
        </p:nvSpPr>
        <p:spPr>
          <a:xfrm>
            <a:off x="573361" y="563402"/>
            <a:ext cx="6831786" cy="3192810"/>
          </a:xfrm>
        </p:spPr>
        <p:txBody>
          <a:bodyPr/>
          <a:lstStyle>
            <a:lvl1pPr marL="9525" indent="0">
              <a:lnSpc>
                <a:spcPct val="100000"/>
              </a:lnSpc>
              <a:buNone/>
              <a:tabLst/>
              <a:defRPr sz="3500" b="0" i="0">
                <a:solidFill>
                  <a:schemeClr val="bg1"/>
                </a:solidFill>
                <a:latin typeface="Akkurat Helsana Light" panose="020B0404020101020102" pitchFamily="34" charset="0"/>
                <a:cs typeface="Akkurat Helsana Light" panose="020B0404020101020102" pitchFamily="34" charset="0"/>
              </a:defRPr>
            </a:lvl1pPr>
          </a:lstStyle>
          <a:p>
            <a:pPr lvl="0"/>
            <a:r>
              <a:rPr lang="de-DE" dirty="0"/>
              <a:t>Hier steht ein Platzhaltertext.</a:t>
            </a:r>
          </a:p>
        </p:txBody>
      </p:sp>
      <p:sp>
        <p:nvSpPr>
          <p:cNvPr id="15" name="Textplatzhalter 12">
            <a:extLst>
              <a:ext uri="{FF2B5EF4-FFF2-40B4-BE49-F238E27FC236}">
                <a16:creationId xmlns:a16="http://schemas.microsoft.com/office/drawing/2014/main" id="{5F998BCD-604E-5F4B-9F6C-2CE14E49080F}"/>
              </a:ext>
            </a:extLst>
          </p:cNvPr>
          <p:cNvSpPr>
            <a:spLocks noGrp="1"/>
          </p:cNvSpPr>
          <p:nvPr>
            <p:ph type="body" sz="quarter" idx="12" hasCustomPrompt="1"/>
          </p:nvPr>
        </p:nvSpPr>
        <p:spPr>
          <a:xfrm>
            <a:off x="6059761" y="4142041"/>
            <a:ext cx="2752545" cy="471960"/>
          </a:xfrm>
        </p:spPr>
        <p:txBody>
          <a:bodyPr/>
          <a:lstStyle>
            <a:lvl1pPr marL="9525" indent="0">
              <a:lnSpc>
                <a:spcPct val="100000"/>
              </a:lnSpc>
              <a:spcBef>
                <a:spcPts val="0"/>
              </a:spcBef>
              <a:buNone/>
              <a:tabLst/>
              <a:defRPr sz="1400" b="1" i="0">
                <a:solidFill>
                  <a:schemeClr val="bg1"/>
                </a:solidFill>
                <a:latin typeface="Akkurat Helsana" panose="020B0504020101020102" pitchFamily="34" charset="0"/>
                <a:cs typeface="Akkurat Helsana" panose="020B0504020101020102" pitchFamily="34" charset="0"/>
              </a:defRPr>
            </a:lvl1pPr>
          </a:lstStyle>
          <a:p>
            <a:pPr lvl="0"/>
            <a:r>
              <a:rPr lang="de-DE" dirty="0"/>
              <a:t>Name Vorname</a:t>
            </a:r>
            <a:br>
              <a:rPr lang="de-DE" dirty="0"/>
            </a:br>
            <a:r>
              <a:rPr lang="de-DE" dirty="0"/>
              <a:t>Funktion</a:t>
            </a:r>
          </a:p>
        </p:txBody>
      </p:sp>
      <p:sp>
        <p:nvSpPr>
          <p:cNvPr id="7" name="Bildplatzhalter 6">
            <a:extLst>
              <a:ext uri="{FF2B5EF4-FFF2-40B4-BE49-F238E27FC236}">
                <a16:creationId xmlns:a16="http://schemas.microsoft.com/office/drawing/2014/main" id="{80E373BE-CE8B-4201-945B-E0DE41D894EC}"/>
              </a:ext>
            </a:extLst>
          </p:cNvPr>
          <p:cNvSpPr>
            <a:spLocks noGrp="1"/>
          </p:cNvSpPr>
          <p:nvPr>
            <p:ph type="pic" sz="quarter" idx="14" hasCustomPrompt="1"/>
          </p:nvPr>
        </p:nvSpPr>
        <p:spPr>
          <a:xfrm>
            <a:off x="5078608" y="3985621"/>
            <a:ext cx="784800" cy="784800"/>
          </a:xfrm>
          <a:prstGeom prst="ellipse">
            <a:avLst/>
          </a:prstGeom>
        </p:spPr>
        <p:txBody>
          <a:bodyPr>
            <a:noAutofit/>
          </a:bodyPr>
          <a:lstStyle>
            <a:lvl1pPr marL="0" indent="0">
              <a:buNone/>
              <a:defRPr sz="1100">
                <a:solidFill>
                  <a:schemeClr val="bg1"/>
                </a:solidFill>
                <a:latin typeface="+mn-lt"/>
              </a:defRPr>
            </a:lvl1pPr>
          </a:lstStyle>
          <a:p>
            <a:r>
              <a:rPr lang="de-CH" dirty="0"/>
              <a:t>Foto einfügen</a:t>
            </a:r>
          </a:p>
        </p:txBody>
      </p:sp>
    </p:spTree>
    <p:extLst>
      <p:ext uri="{BB962C8B-B14F-4D97-AF65-F5344CB8AC3E}">
        <p14:creationId xmlns:p14="http://schemas.microsoft.com/office/powerpoint/2010/main" val="69986205"/>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pitel_Medizin">
    <p:spTree>
      <p:nvGrpSpPr>
        <p:cNvPr id="1" name=""/>
        <p:cNvGrpSpPr/>
        <p:nvPr/>
      </p:nvGrpSpPr>
      <p:grpSpPr>
        <a:xfrm>
          <a:off x="0" y="0"/>
          <a:ext cx="0" cy="0"/>
          <a:chOff x="0" y="0"/>
          <a:chExt cx="0" cy="0"/>
        </a:xfrm>
      </p:grpSpPr>
      <p:pic>
        <p:nvPicPr>
          <p:cNvPr id="7" name="Bildplatzhalter 10">
            <a:extLst>
              <a:ext uri="{FF2B5EF4-FFF2-40B4-BE49-F238E27FC236}">
                <a16:creationId xmlns:a16="http://schemas.microsoft.com/office/drawing/2014/main" id="{A43D9684-F631-4D96-BE39-BF7838787A2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27600" y="295200"/>
            <a:ext cx="8496000" cy="4521600"/>
          </a:xfrm>
          <a:prstGeom prst="rect">
            <a:avLst/>
          </a:prstGeom>
        </p:spPr>
      </p:pic>
      <p:pic>
        <p:nvPicPr>
          <p:cNvPr id="13" name="Grafik 12">
            <a:extLst>
              <a:ext uri="{FF2B5EF4-FFF2-40B4-BE49-F238E27FC236}">
                <a16:creationId xmlns:a16="http://schemas.microsoft.com/office/drawing/2014/main" id="{BD6D7A9E-6795-4DAA-8387-6715F409BB8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27600" y="2996005"/>
            <a:ext cx="8496000" cy="1817521"/>
          </a:xfrm>
          <a:prstGeom prst="rect">
            <a:avLst/>
          </a:prstGeom>
        </p:spPr>
      </p:pic>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lvl1pPr>
              <a:defRPr/>
            </a:lvl1pPr>
          </a:lstStyle>
          <a:p>
            <a:r>
              <a:rPr lang="de-CH" dirty="0"/>
              <a:t>sensibel</a:t>
            </a:r>
          </a:p>
        </p:txBody>
      </p:sp>
      <p:pic>
        <p:nvPicPr>
          <p:cNvPr id="11" name="Grafik 10">
            <a:extLst>
              <a:ext uri="{FF2B5EF4-FFF2-40B4-BE49-F238E27FC236}">
                <a16:creationId xmlns:a16="http://schemas.microsoft.com/office/drawing/2014/main" id="{5B76CA95-256A-4005-9152-2A0DE485BF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4400" y="2721600"/>
            <a:ext cx="604800" cy="604800"/>
          </a:xfrm>
          <a:prstGeom prst="rect">
            <a:avLst/>
          </a:prstGeom>
        </p:spPr>
      </p:pic>
      <p:sp>
        <p:nvSpPr>
          <p:cNvPr id="14" name="Textfeld 13">
            <a:extLst>
              <a:ext uri="{FF2B5EF4-FFF2-40B4-BE49-F238E27FC236}">
                <a16:creationId xmlns:a16="http://schemas.microsoft.com/office/drawing/2014/main" id="{48ED3FE6-9984-46A4-9D21-30C8C3655FD5}"/>
              </a:ext>
            </a:extLst>
          </p:cNvPr>
          <p:cNvSpPr txBox="1"/>
          <p:nvPr userDrawn="1"/>
        </p:nvSpPr>
        <p:spPr>
          <a:xfrm>
            <a:off x="586800" y="3891600"/>
            <a:ext cx="8496000" cy="630942"/>
          </a:xfrm>
          <a:prstGeom prst="rect">
            <a:avLst/>
          </a:prstGeom>
          <a:noFill/>
        </p:spPr>
        <p:txBody>
          <a:bodyPr wrap="square" rtlCol="0">
            <a:spAutoFit/>
          </a:bodyPr>
          <a:lstStyle/>
          <a:p>
            <a:pPr marL="0" indent="0"/>
            <a:r>
              <a:rPr lang="de-CH" sz="3500" dirty="0">
                <a:solidFill>
                  <a:schemeClr val="bg1"/>
                </a:solidFill>
                <a:latin typeface="+mn-lt"/>
              </a:rPr>
              <a:t>Medizinische Leistungen</a:t>
            </a:r>
          </a:p>
        </p:txBody>
      </p:sp>
      <p:sp>
        <p:nvSpPr>
          <p:cNvPr id="15" name="Foliennummernplatzhalter 3">
            <a:extLst>
              <a:ext uri="{FF2B5EF4-FFF2-40B4-BE49-F238E27FC236}">
                <a16:creationId xmlns:a16="http://schemas.microsoft.com/office/drawing/2014/main" id="{0D26618B-CF52-4290-97EF-B9208208A175}"/>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Tree>
    <p:extLst>
      <p:ext uri="{BB962C8B-B14F-4D97-AF65-F5344CB8AC3E}">
        <p14:creationId xmlns:p14="http://schemas.microsoft.com/office/powerpoint/2010/main" val="40265994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pitel_Case Management">
    <p:spTree>
      <p:nvGrpSpPr>
        <p:cNvPr id="1" name=""/>
        <p:cNvGrpSpPr/>
        <p:nvPr/>
      </p:nvGrpSpPr>
      <p:grpSpPr>
        <a:xfrm>
          <a:off x="0" y="0"/>
          <a:ext cx="0" cy="0"/>
          <a:chOff x="0" y="0"/>
          <a:chExt cx="0" cy="0"/>
        </a:xfrm>
      </p:grpSpPr>
      <p:pic>
        <p:nvPicPr>
          <p:cNvPr id="9" name="Bildplatzhalter 10">
            <a:extLst>
              <a:ext uri="{FF2B5EF4-FFF2-40B4-BE49-F238E27FC236}">
                <a16:creationId xmlns:a16="http://schemas.microsoft.com/office/drawing/2014/main" id="{DAEE57E7-6F8E-4B62-87EC-0FF8A4F3E1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7600" y="295200"/>
            <a:ext cx="8496000" cy="4518482"/>
          </a:xfrm>
          <a:prstGeom prst="rect">
            <a:avLst/>
          </a:prstGeom>
        </p:spPr>
      </p:pic>
      <p:pic>
        <p:nvPicPr>
          <p:cNvPr id="13" name="Grafik 12">
            <a:extLst>
              <a:ext uri="{FF2B5EF4-FFF2-40B4-BE49-F238E27FC236}">
                <a16:creationId xmlns:a16="http://schemas.microsoft.com/office/drawing/2014/main" id="{BD6D7A9E-6795-4DAA-8387-6715F409BB8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27600" y="2996005"/>
            <a:ext cx="8496000" cy="1817521"/>
          </a:xfrm>
          <a:prstGeom prst="rect">
            <a:avLst/>
          </a:prstGeom>
        </p:spPr>
      </p:pic>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lvl1pPr>
              <a:defRPr/>
            </a:lvl1pPr>
          </a:lstStyle>
          <a:p>
            <a:r>
              <a:rPr lang="de-CH" dirty="0"/>
              <a:t>sensibel</a:t>
            </a:r>
          </a:p>
        </p:txBody>
      </p:sp>
      <p:pic>
        <p:nvPicPr>
          <p:cNvPr id="11" name="Grafik 10">
            <a:extLst>
              <a:ext uri="{FF2B5EF4-FFF2-40B4-BE49-F238E27FC236}">
                <a16:creationId xmlns:a16="http://schemas.microsoft.com/office/drawing/2014/main" id="{5B76CA95-256A-4005-9152-2A0DE485BF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4400" y="2718000"/>
            <a:ext cx="604800" cy="604800"/>
          </a:xfrm>
          <a:prstGeom prst="rect">
            <a:avLst/>
          </a:prstGeom>
        </p:spPr>
      </p:pic>
      <p:sp>
        <p:nvSpPr>
          <p:cNvPr id="15" name="Foliennummernplatzhalter 3">
            <a:extLst>
              <a:ext uri="{FF2B5EF4-FFF2-40B4-BE49-F238E27FC236}">
                <a16:creationId xmlns:a16="http://schemas.microsoft.com/office/drawing/2014/main" id="{0D26618B-CF52-4290-97EF-B9208208A175}"/>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14" name="Textfeld 13">
            <a:extLst>
              <a:ext uri="{FF2B5EF4-FFF2-40B4-BE49-F238E27FC236}">
                <a16:creationId xmlns:a16="http://schemas.microsoft.com/office/drawing/2014/main" id="{48ED3FE6-9984-46A4-9D21-30C8C3655FD5}"/>
              </a:ext>
            </a:extLst>
          </p:cNvPr>
          <p:cNvSpPr txBox="1"/>
          <p:nvPr userDrawn="1"/>
        </p:nvSpPr>
        <p:spPr>
          <a:xfrm>
            <a:off x="586800" y="3891600"/>
            <a:ext cx="8496000" cy="630942"/>
          </a:xfrm>
          <a:prstGeom prst="rect">
            <a:avLst/>
          </a:prstGeom>
          <a:noFill/>
        </p:spPr>
        <p:txBody>
          <a:bodyPr wrap="square" rtlCol="0">
            <a:spAutoFit/>
          </a:bodyPr>
          <a:lstStyle/>
          <a:p>
            <a:r>
              <a:rPr lang="de-CH" sz="3500" dirty="0">
                <a:solidFill>
                  <a:schemeClr val="bg1"/>
                </a:solidFill>
                <a:latin typeface="+mn-lt"/>
              </a:rPr>
              <a:t>Case Management</a:t>
            </a:r>
          </a:p>
        </p:txBody>
      </p:sp>
    </p:spTree>
    <p:extLst>
      <p:ext uri="{BB962C8B-B14F-4D97-AF65-F5344CB8AC3E}">
        <p14:creationId xmlns:p14="http://schemas.microsoft.com/office/powerpoint/2010/main" val="224162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pitel_IT">
    <p:spTree>
      <p:nvGrpSpPr>
        <p:cNvPr id="1" name=""/>
        <p:cNvGrpSpPr/>
        <p:nvPr/>
      </p:nvGrpSpPr>
      <p:grpSpPr>
        <a:xfrm>
          <a:off x="0" y="0"/>
          <a:ext cx="0" cy="0"/>
          <a:chOff x="0" y="0"/>
          <a:chExt cx="0" cy="0"/>
        </a:xfrm>
      </p:grpSpPr>
      <p:pic>
        <p:nvPicPr>
          <p:cNvPr id="8" name="Bildplatzhalter 8">
            <a:extLst>
              <a:ext uri="{FF2B5EF4-FFF2-40B4-BE49-F238E27FC236}">
                <a16:creationId xmlns:a16="http://schemas.microsoft.com/office/drawing/2014/main" id="{76CECB79-AD2F-4F5F-B4D7-8E208BC847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27600" y="295200"/>
            <a:ext cx="8496000" cy="4521600"/>
          </a:xfrm>
          <a:prstGeom prst="rect">
            <a:avLst/>
          </a:prstGeom>
        </p:spPr>
      </p:pic>
      <p:pic>
        <p:nvPicPr>
          <p:cNvPr id="13" name="Grafik 12">
            <a:extLst>
              <a:ext uri="{FF2B5EF4-FFF2-40B4-BE49-F238E27FC236}">
                <a16:creationId xmlns:a16="http://schemas.microsoft.com/office/drawing/2014/main" id="{BD6D7A9E-6795-4DAA-8387-6715F409BB8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27600" y="2995200"/>
            <a:ext cx="8496000" cy="1817521"/>
          </a:xfrm>
          <a:prstGeom prst="rect">
            <a:avLst/>
          </a:prstGeom>
        </p:spPr>
      </p:pic>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lvl1pPr>
              <a:defRPr/>
            </a:lvl1pPr>
          </a:lstStyle>
          <a:p>
            <a:r>
              <a:rPr lang="de-CH" dirty="0"/>
              <a:t>sensibel</a:t>
            </a:r>
          </a:p>
        </p:txBody>
      </p:sp>
      <p:pic>
        <p:nvPicPr>
          <p:cNvPr id="11" name="Grafik 10">
            <a:extLst>
              <a:ext uri="{FF2B5EF4-FFF2-40B4-BE49-F238E27FC236}">
                <a16:creationId xmlns:a16="http://schemas.microsoft.com/office/drawing/2014/main" id="{5B76CA95-256A-4005-9152-2A0DE485BF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4400" y="2718000"/>
            <a:ext cx="604800" cy="604800"/>
          </a:xfrm>
          <a:prstGeom prst="rect">
            <a:avLst/>
          </a:prstGeom>
        </p:spPr>
      </p:pic>
      <p:sp>
        <p:nvSpPr>
          <p:cNvPr id="15" name="Foliennummernplatzhalter 3">
            <a:extLst>
              <a:ext uri="{FF2B5EF4-FFF2-40B4-BE49-F238E27FC236}">
                <a16:creationId xmlns:a16="http://schemas.microsoft.com/office/drawing/2014/main" id="{0D26618B-CF52-4290-97EF-B9208208A175}"/>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14" name="Textfeld 13">
            <a:extLst>
              <a:ext uri="{FF2B5EF4-FFF2-40B4-BE49-F238E27FC236}">
                <a16:creationId xmlns:a16="http://schemas.microsoft.com/office/drawing/2014/main" id="{48ED3FE6-9984-46A4-9D21-30C8C3655FD5}"/>
              </a:ext>
            </a:extLst>
          </p:cNvPr>
          <p:cNvSpPr txBox="1"/>
          <p:nvPr userDrawn="1"/>
        </p:nvSpPr>
        <p:spPr>
          <a:xfrm>
            <a:off x="586800" y="3891600"/>
            <a:ext cx="8496000" cy="630942"/>
          </a:xfrm>
          <a:prstGeom prst="rect">
            <a:avLst/>
          </a:prstGeom>
          <a:noFill/>
        </p:spPr>
        <p:txBody>
          <a:bodyPr wrap="square" rtlCol="0">
            <a:spAutoFit/>
          </a:bodyPr>
          <a:lstStyle/>
          <a:p>
            <a:r>
              <a:rPr lang="de-CH" sz="3500" dirty="0">
                <a:solidFill>
                  <a:schemeClr val="bg1"/>
                </a:solidFill>
                <a:latin typeface="+mn-lt"/>
              </a:rPr>
              <a:t>IT</a:t>
            </a:r>
          </a:p>
        </p:txBody>
      </p:sp>
    </p:spTree>
    <p:extLst>
      <p:ext uri="{BB962C8B-B14F-4D97-AF65-F5344CB8AC3E}">
        <p14:creationId xmlns:p14="http://schemas.microsoft.com/office/powerpoint/2010/main" val="1233929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apitel_Compliance">
    <p:spTree>
      <p:nvGrpSpPr>
        <p:cNvPr id="1" name=""/>
        <p:cNvGrpSpPr/>
        <p:nvPr/>
      </p:nvGrpSpPr>
      <p:grpSpPr>
        <a:xfrm>
          <a:off x="0" y="0"/>
          <a:ext cx="0" cy="0"/>
          <a:chOff x="0" y="0"/>
          <a:chExt cx="0" cy="0"/>
        </a:xfrm>
      </p:grpSpPr>
      <p:pic>
        <p:nvPicPr>
          <p:cNvPr id="8" name="Bildplatzhalter 8">
            <a:extLst>
              <a:ext uri="{FF2B5EF4-FFF2-40B4-BE49-F238E27FC236}">
                <a16:creationId xmlns:a16="http://schemas.microsoft.com/office/drawing/2014/main" id="{5711E203-40E7-451D-9253-B61F3D67138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27600" y="295200"/>
            <a:ext cx="8496000" cy="4521600"/>
          </a:xfrm>
          <a:prstGeom prst="rect">
            <a:avLst/>
          </a:prstGeom>
        </p:spPr>
      </p:pic>
      <p:pic>
        <p:nvPicPr>
          <p:cNvPr id="13" name="Grafik 12">
            <a:extLst>
              <a:ext uri="{FF2B5EF4-FFF2-40B4-BE49-F238E27FC236}">
                <a16:creationId xmlns:a16="http://schemas.microsoft.com/office/drawing/2014/main" id="{BD6D7A9E-6795-4DAA-8387-6715F409BB8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27600" y="2996005"/>
            <a:ext cx="8496000" cy="1817521"/>
          </a:xfrm>
          <a:prstGeom prst="rect">
            <a:avLst/>
          </a:prstGeom>
        </p:spPr>
      </p:pic>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lvl1pPr>
              <a:defRPr/>
            </a:lvl1pPr>
          </a:lstStyle>
          <a:p>
            <a:r>
              <a:rPr lang="de-CH" dirty="0"/>
              <a:t>sensibel</a:t>
            </a:r>
          </a:p>
        </p:txBody>
      </p:sp>
      <p:pic>
        <p:nvPicPr>
          <p:cNvPr id="11" name="Grafik 10">
            <a:extLst>
              <a:ext uri="{FF2B5EF4-FFF2-40B4-BE49-F238E27FC236}">
                <a16:creationId xmlns:a16="http://schemas.microsoft.com/office/drawing/2014/main" id="{5B76CA95-256A-4005-9152-2A0DE485BF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4400" y="2718000"/>
            <a:ext cx="604800" cy="604800"/>
          </a:xfrm>
          <a:prstGeom prst="rect">
            <a:avLst/>
          </a:prstGeom>
        </p:spPr>
      </p:pic>
      <p:sp>
        <p:nvSpPr>
          <p:cNvPr id="15" name="Foliennummernplatzhalter 3">
            <a:extLst>
              <a:ext uri="{FF2B5EF4-FFF2-40B4-BE49-F238E27FC236}">
                <a16:creationId xmlns:a16="http://schemas.microsoft.com/office/drawing/2014/main" id="{0D26618B-CF52-4290-97EF-B9208208A175}"/>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14" name="Textfeld 13">
            <a:extLst>
              <a:ext uri="{FF2B5EF4-FFF2-40B4-BE49-F238E27FC236}">
                <a16:creationId xmlns:a16="http://schemas.microsoft.com/office/drawing/2014/main" id="{48ED3FE6-9984-46A4-9D21-30C8C3655FD5}"/>
              </a:ext>
            </a:extLst>
          </p:cNvPr>
          <p:cNvSpPr txBox="1"/>
          <p:nvPr userDrawn="1"/>
        </p:nvSpPr>
        <p:spPr>
          <a:xfrm>
            <a:off x="586800" y="3891600"/>
            <a:ext cx="8496000" cy="630942"/>
          </a:xfrm>
          <a:prstGeom prst="rect">
            <a:avLst/>
          </a:prstGeom>
          <a:noFill/>
        </p:spPr>
        <p:txBody>
          <a:bodyPr wrap="square" rtlCol="0">
            <a:spAutoFit/>
          </a:bodyPr>
          <a:lstStyle/>
          <a:p>
            <a:r>
              <a:rPr lang="de-CH" sz="3500" dirty="0">
                <a:solidFill>
                  <a:schemeClr val="bg1"/>
                </a:solidFill>
                <a:latin typeface="+mn-lt"/>
              </a:rPr>
              <a:t>Compliance</a:t>
            </a:r>
          </a:p>
        </p:txBody>
      </p:sp>
    </p:spTree>
    <p:extLst>
      <p:ext uri="{BB962C8B-B14F-4D97-AF65-F5344CB8AC3E}">
        <p14:creationId xmlns:p14="http://schemas.microsoft.com/office/powerpoint/2010/main" val="13459506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apitel_Finanzen">
    <p:spTree>
      <p:nvGrpSpPr>
        <p:cNvPr id="1" name=""/>
        <p:cNvGrpSpPr/>
        <p:nvPr/>
      </p:nvGrpSpPr>
      <p:grpSpPr>
        <a:xfrm>
          <a:off x="0" y="0"/>
          <a:ext cx="0" cy="0"/>
          <a:chOff x="0" y="0"/>
          <a:chExt cx="0" cy="0"/>
        </a:xfrm>
      </p:grpSpPr>
      <p:pic>
        <p:nvPicPr>
          <p:cNvPr id="8" name="Bildplatzhalter 16">
            <a:extLst>
              <a:ext uri="{FF2B5EF4-FFF2-40B4-BE49-F238E27FC236}">
                <a16:creationId xmlns:a16="http://schemas.microsoft.com/office/drawing/2014/main" id="{A3F6B9D0-73AC-4497-8223-EC57BF55A0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27600" y="295200"/>
            <a:ext cx="8496000" cy="4521600"/>
          </a:xfrm>
          <a:prstGeom prst="rect">
            <a:avLst/>
          </a:prstGeom>
        </p:spPr>
      </p:pic>
      <p:pic>
        <p:nvPicPr>
          <p:cNvPr id="13" name="Grafik 12">
            <a:extLst>
              <a:ext uri="{FF2B5EF4-FFF2-40B4-BE49-F238E27FC236}">
                <a16:creationId xmlns:a16="http://schemas.microsoft.com/office/drawing/2014/main" id="{BD6D7A9E-6795-4DAA-8387-6715F409BB8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27600" y="2995200"/>
            <a:ext cx="8496000" cy="1817521"/>
          </a:xfrm>
          <a:prstGeom prst="rect">
            <a:avLst/>
          </a:prstGeom>
        </p:spPr>
      </p:pic>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lvl1pPr>
              <a:defRPr/>
            </a:lvl1pPr>
          </a:lstStyle>
          <a:p>
            <a:r>
              <a:rPr lang="de-CH" dirty="0"/>
              <a:t>sensibel</a:t>
            </a:r>
          </a:p>
        </p:txBody>
      </p:sp>
      <p:pic>
        <p:nvPicPr>
          <p:cNvPr id="11" name="Grafik 10">
            <a:extLst>
              <a:ext uri="{FF2B5EF4-FFF2-40B4-BE49-F238E27FC236}">
                <a16:creationId xmlns:a16="http://schemas.microsoft.com/office/drawing/2014/main" id="{5B76CA95-256A-4005-9152-2A0DE485BF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4400" y="2718000"/>
            <a:ext cx="604800" cy="604800"/>
          </a:xfrm>
          <a:prstGeom prst="rect">
            <a:avLst/>
          </a:prstGeom>
        </p:spPr>
      </p:pic>
      <p:sp>
        <p:nvSpPr>
          <p:cNvPr id="14" name="Textfeld 13">
            <a:extLst>
              <a:ext uri="{FF2B5EF4-FFF2-40B4-BE49-F238E27FC236}">
                <a16:creationId xmlns:a16="http://schemas.microsoft.com/office/drawing/2014/main" id="{48ED3FE6-9984-46A4-9D21-30C8C3655FD5}"/>
              </a:ext>
            </a:extLst>
          </p:cNvPr>
          <p:cNvSpPr txBox="1"/>
          <p:nvPr userDrawn="1"/>
        </p:nvSpPr>
        <p:spPr>
          <a:xfrm>
            <a:off x="586800" y="3891600"/>
            <a:ext cx="8496000" cy="630942"/>
          </a:xfrm>
          <a:prstGeom prst="rect">
            <a:avLst/>
          </a:prstGeom>
          <a:noFill/>
        </p:spPr>
        <p:txBody>
          <a:bodyPr wrap="square" rtlCol="0">
            <a:spAutoFit/>
          </a:bodyPr>
          <a:lstStyle/>
          <a:p>
            <a:r>
              <a:rPr lang="de-CH" sz="3500" dirty="0">
                <a:solidFill>
                  <a:schemeClr val="bg1"/>
                </a:solidFill>
                <a:latin typeface="+mn-lt"/>
              </a:rPr>
              <a:t>Finanzen &amp; Controlling &amp; Analytik</a:t>
            </a:r>
          </a:p>
        </p:txBody>
      </p:sp>
      <p:sp>
        <p:nvSpPr>
          <p:cNvPr id="15" name="Foliennummernplatzhalter 3">
            <a:extLst>
              <a:ext uri="{FF2B5EF4-FFF2-40B4-BE49-F238E27FC236}">
                <a16:creationId xmlns:a16="http://schemas.microsoft.com/office/drawing/2014/main" id="{0D26618B-CF52-4290-97EF-B9208208A175}"/>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Tree>
    <p:extLst>
      <p:ext uri="{BB962C8B-B14F-4D97-AF65-F5344CB8AC3E}">
        <p14:creationId xmlns:p14="http://schemas.microsoft.com/office/powerpoint/2010/main" val="7746952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apitel_Angebot_Kommunikation">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53B5D4E-ED54-4B08-99C8-A4BC9C348E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27600" y="295200"/>
            <a:ext cx="8496000" cy="4522123"/>
          </a:xfrm>
          <a:prstGeom prst="rect">
            <a:avLst/>
          </a:prstGeom>
        </p:spPr>
      </p:pic>
      <p:pic>
        <p:nvPicPr>
          <p:cNvPr id="13" name="Grafik 12">
            <a:extLst>
              <a:ext uri="{FF2B5EF4-FFF2-40B4-BE49-F238E27FC236}">
                <a16:creationId xmlns:a16="http://schemas.microsoft.com/office/drawing/2014/main" id="{BD6D7A9E-6795-4DAA-8387-6715F409BB8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27600" y="3003513"/>
            <a:ext cx="8492464" cy="1816765"/>
          </a:xfrm>
          <a:prstGeom prst="rect">
            <a:avLst/>
          </a:prstGeom>
        </p:spPr>
      </p:pic>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lvl1pPr>
              <a:defRPr/>
            </a:lvl1pPr>
          </a:lstStyle>
          <a:p>
            <a:r>
              <a:rPr lang="de-CH" dirty="0"/>
              <a:t>sensibel</a:t>
            </a:r>
          </a:p>
        </p:txBody>
      </p:sp>
      <p:pic>
        <p:nvPicPr>
          <p:cNvPr id="11" name="Grafik 10">
            <a:extLst>
              <a:ext uri="{FF2B5EF4-FFF2-40B4-BE49-F238E27FC236}">
                <a16:creationId xmlns:a16="http://schemas.microsoft.com/office/drawing/2014/main" id="{5B76CA95-256A-4005-9152-2A0DE485BF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4400" y="2718000"/>
            <a:ext cx="604800" cy="604800"/>
          </a:xfrm>
          <a:prstGeom prst="rect">
            <a:avLst/>
          </a:prstGeom>
        </p:spPr>
      </p:pic>
      <p:sp>
        <p:nvSpPr>
          <p:cNvPr id="14" name="Textfeld 13">
            <a:extLst>
              <a:ext uri="{FF2B5EF4-FFF2-40B4-BE49-F238E27FC236}">
                <a16:creationId xmlns:a16="http://schemas.microsoft.com/office/drawing/2014/main" id="{48ED3FE6-9984-46A4-9D21-30C8C3655FD5}"/>
              </a:ext>
            </a:extLst>
          </p:cNvPr>
          <p:cNvSpPr txBox="1"/>
          <p:nvPr userDrawn="1"/>
        </p:nvSpPr>
        <p:spPr>
          <a:xfrm>
            <a:off x="586800" y="3891600"/>
            <a:ext cx="8496000" cy="630942"/>
          </a:xfrm>
          <a:prstGeom prst="rect">
            <a:avLst/>
          </a:prstGeom>
          <a:noFill/>
        </p:spPr>
        <p:txBody>
          <a:bodyPr wrap="square" rtlCol="0">
            <a:spAutoFit/>
          </a:bodyPr>
          <a:lstStyle/>
          <a:p>
            <a:r>
              <a:rPr lang="de-CH" sz="3500" dirty="0">
                <a:solidFill>
                  <a:schemeClr val="bg1"/>
                </a:solidFill>
                <a:latin typeface="+mn-lt"/>
              </a:rPr>
              <a:t>Angebot &amp; Kommunikation</a:t>
            </a:r>
          </a:p>
        </p:txBody>
      </p:sp>
      <p:sp>
        <p:nvSpPr>
          <p:cNvPr id="8" name="Foliennummernplatzhalter 3">
            <a:extLst>
              <a:ext uri="{FF2B5EF4-FFF2-40B4-BE49-F238E27FC236}">
                <a16:creationId xmlns:a16="http://schemas.microsoft.com/office/drawing/2014/main" id="{58AFB479-23EE-4DE3-8F45-47FF237D0014}"/>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Tree>
    <p:extLst>
      <p:ext uri="{BB962C8B-B14F-4D97-AF65-F5344CB8AC3E}">
        <p14:creationId xmlns:p14="http://schemas.microsoft.com/office/powerpoint/2010/main" val="32617450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use">
    <p:spTree>
      <p:nvGrpSpPr>
        <p:cNvPr id="1" name=""/>
        <p:cNvGrpSpPr/>
        <p:nvPr/>
      </p:nvGrpSpPr>
      <p:grpSpPr>
        <a:xfrm>
          <a:off x="0" y="0"/>
          <a:ext cx="0" cy="0"/>
          <a:chOff x="0" y="0"/>
          <a:chExt cx="0" cy="0"/>
        </a:xfrm>
      </p:grpSpPr>
      <p:pic>
        <p:nvPicPr>
          <p:cNvPr id="9" name="Bildplatzhalter 3">
            <a:extLst>
              <a:ext uri="{FF2B5EF4-FFF2-40B4-BE49-F238E27FC236}">
                <a16:creationId xmlns:a16="http://schemas.microsoft.com/office/drawing/2014/main" id="{7D552850-2D4C-4544-A796-DFBFE7E7E2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27600" y="295200"/>
            <a:ext cx="8496000" cy="4521600"/>
          </a:xfrm>
          <a:prstGeom prst="rect">
            <a:avLst/>
          </a:prstGeom>
        </p:spPr>
      </p:pic>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lvl1pPr>
              <a:defRPr/>
            </a:lvl1pPr>
          </a:lstStyle>
          <a:p>
            <a:r>
              <a:rPr lang="de-CH" dirty="0"/>
              <a:t>sensibel</a:t>
            </a:r>
          </a:p>
        </p:txBody>
      </p:sp>
      <p:sp>
        <p:nvSpPr>
          <p:cNvPr id="15" name="Foliennummernplatzhalter 3">
            <a:extLst>
              <a:ext uri="{FF2B5EF4-FFF2-40B4-BE49-F238E27FC236}">
                <a16:creationId xmlns:a16="http://schemas.microsoft.com/office/drawing/2014/main" id="{0D26618B-CF52-4290-97EF-B9208208A175}"/>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10" name="Textfeld 9">
            <a:extLst>
              <a:ext uri="{FF2B5EF4-FFF2-40B4-BE49-F238E27FC236}">
                <a16:creationId xmlns:a16="http://schemas.microsoft.com/office/drawing/2014/main" id="{B9074ADC-0AD8-45A7-AF32-54B12FC36A15}"/>
              </a:ext>
            </a:extLst>
          </p:cNvPr>
          <p:cNvSpPr txBox="1"/>
          <p:nvPr userDrawn="1"/>
        </p:nvSpPr>
        <p:spPr>
          <a:xfrm>
            <a:off x="5032190" y="2251528"/>
            <a:ext cx="3406588" cy="630942"/>
          </a:xfrm>
          <a:prstGeom prst="rect">
            <a:avLst/>
          </a:prstGeom>
          <a:noFill/>
        </p:spPr>
        <p:txBody>
          <a:bodyPr wrap="square" rtlCol="0">
            <a:spAutoFit/>
          </a:bodyPr>
          <a:lstStyle/>
          <a:p>
            <a:r>
              <a:rPr lang="de-CH" sz="3500" b="1" dirty="0">
                <a:solidFill>
                  <a:schemeClr val="bg1"/>
                </a:solidFill>
                <a:latin typeface="+mn-lt"/>
              </a:rPr>
              <a:t>PAUSE</a:t>
            </a:r>
          </a:p>
        </p:txBody>
      </p:sp>
    </p:spTree>
    <p:extLst>
      <p:ext uri="{BB962C8B-B14F-4D97-AF65-F5344CB8AC3E}">
        <p14:creationId xmlns:p14="http://schemas.microsoft.com/office/powerpoint/2010/main" val="11959802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Mittagessen">
    <p:spTree>
      <p:nvGrpSpPr>
        <p:cNvPr id="1" name=""/>
        <p:cNvGrpSpPr/>
        <p:nvPr/>
      </p:nvGrpSpPr>
      <p:grpSpPr>
        <a:xfrm>
          <a:off x="0" y="0"/>
          <a:ext cx="0" cy="0"/>
          <a:chOff x="0" y="0"/>
          <a:chExt cx="0" cy="0"/>
        </a:xfrm>
      </p:grpSpPr>
      <p:pic>
        <p:nvPicPr>
          <p:cNvPr id="7" name="Bildplatzhalter 3">
            <a:extLst>
              <a:ext uri="{FF2B5EF4-FFF2-40B4-BE49-F238E27FC236}">
                <a16:creationId xmlns:a16="http://schemas.microsoft.com/office/drawing/2014/main" id="{564C440D-7461-411F-920C-07BF5846602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27600" y="295200"/>
            <a:ext cx="8496000" cy="4521600"/>
          </a:xfrm>
          <a:prstGeom prst="rect">
            <a:avLst/>
          </a:prstGeom>
        </p:spPr>
      </p:pic>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lvl1pPr>
              <a:defRPr/>
            </a:lvl1pPr>
          </a:lstStyle>
          <a:p>
            <a:r>
              <a:rPr lang="de-CH" dirty="0"/>
              <a:t>sensibel</a:t>
            </a:r>
          </a:p>
        </p:txBody>
      </p:sp>
      <p:sp>
        <p:nvSpPr>
          <p:cNvPr id="15" name="Foliennummernplatzhalter 3">
            <a:extLst>
              <a:ext uri="{FF2B5EF4-FFF2-40B4-BE49-F238E27FC236}">
                <a16:creationId xmlns:a16="http://schemas.microsoft.com/office/drawing/2014/main" id="{0D26618B-CF52-4290-97EF-B9208208A175}"/>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10" name="Textfeld 9">
            <a:extLst>
              <a:ext uri="{FF2B5EF4-FFF2-40B4-BE49-F238E27FC236}">
                <a16:creationId xmlns:a16="http://schemas.microsoft.com/office/drawing/2014/main" id="{B9074ADC-0AD8-45A7-AF32-54B12FC36A15}"/>
              </a:ext>
            </a:extLst>
          </p:cNvPr>
          <p:cNvSpPr txBox="1"/>
          <p:nvPr userDrawn="1"/>
        </p:nvSpPr>
        <p:spPr>
          <a:xfrm>
            <a:off x="5032190" y="2251528"/>
            <a:ext cx="3406588" cy="630942"/>
          </a:xfrm>
          <a:prstGeom prst="rect">
            <a:avLst/>
          </a:prstGeom>
          <a:noFill/>
        </p:spPr>
        <p:txBody>
          <a:bodyPr wrap="square" rtlCol="0">
            <a:spAutoFit/>
          </a:bodyPr>
          <a:lstStyle/>
          <a:p>
            <a:r>
              <a:rPr lang="de-CH" sz="3500" b="1" dirty="0">
                <a:solidFill>
                  <a:schemeClr val="bg1"/>
                </a:solidFill>
                <a:latin typeface="+mn-lt"/>
              </a:rPr>
              <a:t>MITTAGESSEN</a:t>
            </a:r>
          </a:p>
        </p:txBody>
      </p:sp>
    </p:spTree>
    <p:extLst>
      <p:ext uri="{BB962C8B-B14F-4D97-AF65-F5344CB8AC3E}">
        <p14:creationId xmlns:p14="http://schemas.microsoft.com/office/powerpoint/2010/main" val="11659363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ragen">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13B8CCFD-FF2F-44AB-A1A4-F928CED3F006}"/>
              </a:ext>
            </a:extLst>
          </p:cNvPr>
          <p:cNvSpPr>
            <a:spLocks noGrp="1"/>
          </p:cNvSpPr>
          <p:nvPr>
            <p:ph type="ftr" sz="quarter" idx="10"/>
          </p:nvPr>
        </p:nvSpPr>
        <p:spPr/>
        <p:txBody>
          <a:bodyPr/>
          <a:lstStyle/>
          <a:p>
            <a:r>
              <a:rPr lang="de-CH" dirty="0"/>
              <a:t>sensibel</a:t>
            </a:r>
          </a:p>
        </p:txBody>
      </p:sp>
      <p:sp>
        <p:nvSpPr>
          <p:cNvPr id="15" name="Foliennummernplatzhalter 3">
            <a:extLst>
              <a:ext uri="{FF2B5EF4-FFF2-40B4-BE49-F238E27FC236}">
                <a16:creationId xmlns:a16="http://schemas.microsoft.com/office/drawing/2014/main" id="{0D26618B-CF52-4290-97EF-B9208208A175}"/>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
        <p:nvSpPr>
          <p:cNvPr id="10" name="Textfeld 9">
            <a:extLst>
              <a:ext uri="{FF2B5EF4-FFF2-40B4-BE49-F238E27FC236}">
                <a16:creationId xmlns:a16="http://schemas.microsoft.com/office/drawing/2014/main" id="{B9074ADC-0AD8-45A7-AF32-54B12FC36A15}"/>
              </a:ext>
            </a:extLst>
          </p:cNvPr>
          <p:cNvSpPr txBox="1"/>
          <p:nvPr userDrawn="1"/>
        </p:nvSpPr>
        <p:spPr>
          <a:xfrm>
            <a:off x="5032190" y="2251528"/>
            <a:ext cx="3406588" cy="630942"/>
          </a:xfrm>
          <a:prstGeom prst="rect">
            <a:avLst/>
          </a:prstGeom>
          <a:noFill/>
        </p:spPr>
        <p:txBody>
          <a:bodyPr wrap="square" rtlCol="0">
            <a:spAutoFit/>
          </a:bodyPr>
          <a:lstStyle/>
          <a:p>
            <a:r>
              <a:rPr lang="de-CH" sz="3500" dirty="0">
                <a:solidFill>
                  <a:schemeClr val="bg1"/>
                </a:solidFill>
                <a:latin typeface="+mn-lt"/>
              </a:rPr>
              <a:t>MITTAGESSEN</a:t>
            </a:r>
          </a:p>
        </p:txBody>
      </p:sp>
      <p:pic>
        <p:nvPicPr>
          <p:cNvPr id="6" name="Bildplatzhalter 11">
            <a:extLst>
              <a:ext uri="{FF2B5EF4-FFF2-40B4-BE49-F238E27FC236}">
                <a16:creationId xmlns:a16="http://schemas.microsoft.com/office/drawing/2014/main" id="{C5B32964-EBE5-4606-A06E-8C20768E332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27600" y="295200"/>
            <a:ext cx="8496000" cy="4521600"/>
          </a:xfrm>
          <a:prstGeom prst="rect">
            <a:avLst/>
          </a:prstGeom>
        </p:spPr>
      </p:pic>
      <p:sp>
        <p:nvSpPr>
          <p:cNvPr id="8" name="Textfeld 7">
            <a:extLst>
              <a:ext uri="{FF2B5EF4-FFF2-40B4-BE49-F238E27FC236}">
                <a16:creationId xmlns:a16="http://schemas.microsoft.com/office/drawing/2014/main" id="{0BCFB3DE-0B75-42D0-A61B-4AF848A31FC7}"/>
              </a:ext>
            </a:extLst>
          </p:cNvPr>
          <p:cNvSpPr txBox="1"/>
          <p:nvPr userDrawn="1"/>
        </p:nvSpPr>
        <p:spPr>
          <a:xfrm>
            <a:off x="936885" y="3540000"/>
            <a:ext cx="7501893" cy="630942"/>
          </a:xfrm>
          <a:prstGeom prst="rect">
            <a:avLst/>
          </a:prstGeom>
          <a:noFill/>
        </p:spPr>
        <p:txBody>
          <a:bodyPr wrap="square" rtlCol="0">
            <a:spAutoFit/>
          </a:bodyPr>
          <a:lstStyle/>
          <a:p>
            <a:r>
              <a:rPr lang="de-CH" sz="3500" b="1" dirty="0">
                <a:solidFill>
                  <a:schemeClr val="bg1"/>
                </a:solidFill>
                <a:latin typeface="+mn-lt"/>
              </a:rPr>
              <a:t>Fragen oder offene Punkte?</a:t>
            </a:r>
          </a:p>
        </p:txBody>
      </p:sp>
    </p:spTree>
    <p:extLst>
      <p:ext uri="{BB962C8B-B14F-4D97-AF65-F5344CB8AC3E}">
        <p14:creationId xmlns:p14="http://schemas.microsoft.com/office/powerpoint/2010/main" val="9056463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HMS_Kompetenzen">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93A491B1-EC76-4B97-BBF9-61EB7852E610}"/>
              </a:ext>
            </a:extLst>
          </p:cNvPr>
          <p:cNvSpPr>
            <a:spLocks noGrp="1"/>
          </p:cNvSpPr>
          <p:nvPr>
            <p:ph type="ftr" sz="quarter" idx="10"/>
          </p:nvPr>
        </p:nvSpPr>
        <p:spPr/>
        <p:txBody>
          <a:bodyPr/>
          <a:lstStyle>
            <a:lvl1pPr>
              <a:defRPr/>
            </a:lvl1pPr>
          </a:lstStyle>
          <a:p>
            <a:r>
              <a:rPr lang="de-CH" dirty="0"/>
              <a:t>sensibel</a:t>
            </a:r>
          </a:p>
        </p:txBody>
      </p:sp>
      <p:sp>
        <p:nvSpPr>
          <p:cNvPr id="4" name="Titel 1">
            <a:extLst>
              <a:ext uri="{FF2B5EF4-FFF2-40B4-BE49-F238E27FC236}">
                <a16:creationId xmlns:a16="http://schemas.microsoft.com/office/drawing/2014/main" id="{3B13A9B5-03A9-4172-953B-D4F903547B5A}"/>
              </a:ext>
            </a:extLst>
          </p:cNvPr>
          <p:cNvSpPr txBox="1">
            <a:spLocks/>
          </p:cNvSpPr>
          <p:nvPr userDrawn="1"/>
        </p:nvSpPr>
        <p:spPr>
          <a:xfrm>
            <a:off x="577199" y="287212"/>
            <a:ext cx="5299725" cy="814981"/>
          </a:xfrm>
          <a:prstGeom prst="rect">
            <a:avLst/>
          </a:prstGeom>
        </p:spPr>
        <p:txBody>
          <a:bodyPr/>
          <a:lstStyle>
            <a:lvl1pPr algn="l" rtl="0" eaLnBrk="1" fontAlgn="base" hangingPunct="1">
              <a:lnSpc>
                <a:spcPct val="100000"/>
              </a:lnSpc>
              <a:spcBef>
                <a:spcPct val="0"/>
              </a:spcBef>
              <a:spcAft>
                <a:spcPct val="0"/>
              </a:spcAft>
              <a:defRPr sz="2200" b="0">
                <a:solidFill>
                  <a:schemeClr val="tx2"/>
                </a:solidFill>
                <a:latin typeface="+mj-lt"/>
                <a:ea typeface="ＭＳ Ｐゴシック" charset="0"/>
                <a:cs typeface="+mj-cs"/>
              </a:defRPr>
            </a:lvl1pPr>
            <a:lvl2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2pPr>
            <a:lvl3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3pPr>
            <a:lvl4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4pPr>
            <a:lvl5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5pPr>
            <a:lvl6pPr marL="457200" algn="l" rtl="0" eaLnBrk="1" fontAlgn="base" hangingPunct="1">
              <a:lnSpc>
                <a:spcPts val="2800"/>
              </a:lnSpc>
              <a:spcBef>
                <a:spcPct val="0"/>
              </a:spcBef>
              <a:spcAft>
                <a:spcPct val="0"/>
              </a:spcAft>
              <a:defRPr sz="2200" b="1">
                <a:solidFill>
                  <a:schemeClr val="tx2"/>
                </a:solidFill>
                <a:latin typeface="Arial" charset="0"/>
                <a:cs typeface="Arial" charset="0"/>
              </a:defRPr>
            </a:lvl6pPr>
            <a:lvl7pPr marL="914400" algn="l" rtl="0" eaLnBrk="1" fontAlgn="base" hangingPunct="1">
              <a:lnSpc>
                <a:spcPts val="2800"/>
              </a:lnSpc>
              <a:spcBef>
                <a:spcPct val="0"/>
              </a:spcBef>
              <a:spcAft>
                <a:spcPct val="0"/>
              </a:spcAft>
              <a:defRPr sz="2200" b="1">
                <a:solidFill>
                  <a:schemeClr val="tx2"/>
                </a:solidFill>
                <a:latin typeface="Arial" charset="0"/>
                <a:cs typeface="Arial" charset="0"/>
              </a:defRPr>
            </a:lvl7pPr>
            <a:lvl8pPr marL="1371600" algn="l" rtl="0" eaLnBrk="1" fontAlgn="base" hangingPunct="1">
              <a:lnSpc>
                <a:spcPts val="2800"/>
              </a:lnSpc>
              <a:spcBef>
                <a:spcPct val="0"/>
              </a:spcBef>
              <a:spcAft>
                <a:spcPct val="0"/>
              </a:spcAft>
              <a:defRPr sz="2200" b="1">
                <a:solidFill>
                  <a:schemeClr val="tx2"/>
                </a:solidFill>
                <a:latin typeface="Arial" charset="0"/>
                <a:cs typeface="Arial" charset="0"/>
              </a:defRPr>
            </a:lvl8pPr>
            <a:lvl9pPr marL="1828800" algn="l" rtl="0" eaLnBrk="1" fontAlgn="base" hangingPunct="1">
              <a:lnSpc>
                <a:spcPts val="2800"/>
              </a:lnSpc>
              <a:spcBef>
                <a:spcPct val="0"/>
              </a:spcBef>
              <a:spcAft>
                <a:spcPct val="0"/>
              </a:spcAft>
              <a:defRPr sz="2200" b="1">
                <a:solidFill>
                  <a:schemeClr val="tx2"/>
                </a:solidFill>
                <a:latin typeface="Arial" charset="0"/>
                <a:cs typeface="Arial" charset="0"/>
              </a:defRPr>
            </a:lvl9pPr>
          </a:lstStyle>
          <a:p>
            <a:r>
              <a:rPr lang="de-CH" sz="2400" kern="0" dirty="0">
                <a:solidFill>
                  <a:srgbClr val="9A0941"/>
                </a:solidFill>
                <a:latin typeface="Akkurat Helsana" panose="020B0504020101020102" pitchFamily="34" charset="0"/>
                <a:cs typeface="Akkurat Helsana" panose="020B0504020101020102" pitchFamily="34" charset="0"/>
              </a:rPr>
              <a:t>Unsere Kompetenzen.</a:t>
            </a:r>
          </a:p>
          <a:p>
            <a:r>
              <a:rPr lang="de-CH" sz="2400" kern="0" dirty="0">
                <a:solidFill>
                  <a:srgbClr val="9A0941"/>
                </a:solidFill>
                <a:latin typeface="Akkurat Helsana" panose="020B0504020101020102" pitchFamily="34" charset="0"/>
                <a:cs typeface="Akkurat Helsana" panose="020B0504020101020102" pitchFamily="34" charset="0"/>
              </a:rPr>
              <a:t>Fundiert und bewährt.</a:t>
            </a:r>
          </a:p>
        </p:txBody>
      </p:sp>
      <p:sp>
        <p:nvSpPr>
          <p:cNvPr id="5" name="Textplatzhalter 4">
            <a:extLst>
              <a:ext uri="{FF2B5EF4-FFF2-40B4-BE49-F238E27FC236}">
                <a16:creationId xmlns:a16="http://schemas.microsoft.com/office/drawing/2014/main" id="{B0209788-607C-49D3-A0D9-0200C6CC8054}"/>
              </a:ext>
            </a:extLst>
          </p:cNvPr>
          <p:cNvSpPr txBox="1">
            <a:spLocks/>
          </p:cNvSpPr>
          <p:nvPr userDrawn="1"/>
        </p:nvSpPr>
        <p:spPr>
          <a:xfrm>
            <a:off x="1527859" y="1400652"/>
            <a:ext cx="4641447" cy="3087052"/>
          </a:xfrm>
          <a:prstGeom prst="rect">
            <a:avLst/>
          </a:prstGeom>
        </p:spPr>
        <p:txBody>
          <a:bodyPr/>
          <a:lstStyle>
            <a:lvl1pPr marL="0" indent="0" algn="l" rtl="0" eaLnBrk="1" fontAlgn="base" hangingPunct="1">
              <a:lnSpc>
                <a:spcPct val="110000"/>
              </a:lnSpc>
              <a:spcBef>
                <a:spcPts val="400"/>
              </a:spcBef>
              <a:spcAft>
                <a:spcPct val="0"/>
              </a:spcAft>
              <a:buClr>
                <a:schemeClr val="tx2"/>
              </a:buClr>
              <a:buSzPct val="120000"/>
              <a:buFont typeface="Lucida Grande"/>
              <a:buNone/>
              <a:defRPr sz="1600">
                <a:solidFill>
                  <a:schemeClr val="tx1"/>
                </a:solidFill>
                <a:latin typeface="+mn-lt"/>
                <a:ea typeface="ＭＳ Ｐゴシック" charset="0"/>
                <a:cs typeface="+mn-cs"/>
              </a:defRPr>
            </a:lvl1pPr>
            <a:lvl2pPr marL="538163" indent="-269875" algn="l" rtl="0" eaLnBrk="1" fontAlgn="base" hangingPunct="1">
              <a:lnSpc>
                <a:spcPct val="110000"/>
              </a:lnSpc>
              <a:spcBef>
                <a:spcPts val="400"/>
              </a:spcBef>
              <a:spcAft>
                <a:spcPct val="0"/>
              </a:spcAft>
              <a:buClr>
                <a:schemeClr val="tx2"/>
              </a:buClr>
              <a:buSzPct val="100000"/>
              <a:buFont typeface="Lucida Grande"/>
              <a:buChar char="-"/>
              <a:defRPr sz="1400">
                <a:solidFill>
                  <a:schemeClr val="tx1"/>
                </a:solidFill>
                <a:latin typeface="+mn-lt"/>
                <a:ea typeface="Arial" charset="0"/>
                <a:cs typeface="+mn-cs"/>
              </a:defRPr>
            </a:lvl2pPr>
            <a:lvl3pPr marL="806450" indent="-268288" algn="l" rtl="0" eaLnBrk="1" fontAlgn="base" hangingPunct="1">
              <a:lnSpc>
                <a:spcPct val="110000"/>
              </a:lnSpc>
              <a:spcBef>
                <a:spcPts val="400"/>
              </a:spcBef>
              <a:spcAft>
                <a:spcPct val="0"/>
              </a:spcAft>
              <a:buClr>
                <a:schemeClr val="tx2"/>
              </a:buClr>
              <a:buSzPct val="100000"/>
              <a:buFont typeface="Lucida Grande"/>
              <a:buChar char="-"/>
              <a:defRPr sz="1400">
                <a:solidFill>
                  <a:schemeClr val="tx1"/>
                </a:solidFill>
                <a:latin typeface="+mn-lt"/>
                <a:ea typeface="Arial" charset="0"/>
                <a:cs typeface="+mn-cs"/>
              </a:defRPr>
            </a:lvl3pPr>
            <a:lvl4pPr marL="525463" indent="-228600" algn="l" rtl="0" eaLnBrk="1" fontAlgn="base" hangingPunct="1">
              <a:lnSpc>
                <a:spcPts val="2400"/>
              </a:lnSpc>
              <a:spcBef>
                <a:spcPts val="200"/>
              </a:spcBef>
              <a:spcAft>
                <a:spcPct val="0"/>
              </a:spcAft>
              <a:buClr>
                <a:schemeClr val="tx2"/>
              </a:buClr>
              <a:buSzPct val="100000"/>
              <a:buFont typeface="Lucida Grande"/>
              <a:buChar char="-"/>
              <a:defRPr sz="1400">
                <a:solidFill>
                  <a:schemeClr val="tx1"/>
                </a:solidFill>
                <a:latin typeface="+mn-lt"/>
                <a:ea typeface="Arial" charset="0"/>
                <a:cs typeface="+mn-cs"/>
              </a:defRPr>
            </a:lvl4pPr>
            <a:lvl5pPr marL="812800" indent="-285750" algn="l" rtl="0" eaLnBrk="1" fontAlgn="base" hangingPunct="1">
              <a:lnSpc>
                <a:spcPts val="2400"/>
              </a:lnSpc>
              <a:spcBef>
                <a:spcPts val="200"/>
              </a:spcBef>
              <a:spcAft>
                <a:spcPct val="0"/>
              </a:spcAft>
              <a:buClr>
                <a:schemeClr val="tx2"/>
              </a:buClr>
              <a:buSzPct val="100000"/>
              <a:buFont typeface="Lucida Grande"/>
              <a:buChar char="-"/>
              <a:defRPr sz="1400">
                <a:solidFill>
                  <a:schemeClr val="tx1"/>
                </a:solidFill>
                <a:latin typeface="+mn-lt"/>
                <a:ea typeface="Arial" charset="0"/>
                <a:cs typeface="+mn-cs"/>
              </a:defRPr>
            </a:lvl5pPr>
            <a:lvl6pPr marL="984250" indent="3175" algn="l" rtl="0" eaLnBrk="1" fontAlgn="base" hangingPunct="1">
              <a:lnSpc>
                <a:spcPts val="2400"/>
              </a:lnSpc>
              <a:spcBef>
                <a:spcPts val="200"/>
              </a:spcBef>
              <a:spcAft>
                <a:spcPct val="0"/>
              </a:spcAft>
              <a:defRPr>
                <a:solidFill>
                  <a:schemeClr val="tx1"/>
                </a:solidFill>
                <a:latin typeface="+mn-lt"/>
                <a:cs typeface="+mn-cs"/>
              </a:defRPr>
            </a:lvl6pPr>
            <a:lvl7pPr marL="1441450" indent="3175" algn="l" rtl="0" eaLnBrk="1" fontAlgn="base" hangingPunct="1">
              <a:lnSpc>
                <a:spcPts val="2400"/>
              </a:lnSpc>
              <a:spcBef>
                <a:spcPts val="200"/>
              </a:spcBef>
              <a:spcAft>
                <a:spcPct val="0"/>
              </a:spcAft>
              <a:defRPr>
                <a:solidFill>
                  <a:schemeClr val="tx1"/>
                </a:solidFill>
                <a:latin typeface="+mn-lt"/>
                <a:cs typeface="+mn-cs"/>
              </a:defRPr>
            </a:lvl7pPr>
            <a:lvl8pPr marL="1898650" indent="3175" algn="l" rtl="0" eaLnBrk="1" fontAlgn="base" hangingPunct="1">
              <a:lnSpc>
                <a:spcPts val="2400"/>
              </a:lnSpc>
              <a:spcBef>
                <a:spcPts val="200"/>
              </a:spcBef>
              <a:spcAft>
                <a:spcPct val="0"/>
              </a:spcAft>
              <a:defRPr>
                <a:solidFill>
                  <a:schemeClr val="tx1"/>
                </a:solidFill>
                <a:latin typeface="+mn-lt"/>
                <a:cs typeface="+mn-cs"/>
              </a:defRPr>
            </a:lvl8pPr>
            <a:lvl9pPr marL="2355850" indent="3175" algn="l" rtl="0" eaLnBrk="1" fontAlgn="base" hangingPunct="1">
              <a:lnSpc>
                <a:spcPts val="2400"/>
              </a:lnSpc>
              <a:spcBef>
                <a:spcPts val="200"/>
              </a:spcBef>
              <a:spcAft>
                <a:spcPct val="0"/>
              </a:spcAft>
              <a:defRPr>
                <a:solidFill>
                  <a:schemeClr val="tx1"/>
                </a:solidFill>
                <a:latin typeface="+mn-lt"/>
                <a:cs typeface="+mn-cs"/>
              </a:defRPr>
            </a:lvl9pPr>
          </a:lstStyle>
          <a:p>
            <a:pPr>
              <a:lnSpc>
                <a:spcPct val="100000"/>
              </a:lnSpc>
            </a:pPr>
            <a:r>
              <a:rPr lang="de-CH" sz="1400" dirty="0">
                <a:latin typeface="Akkurat Helsana Light" panose="020B0404020101020102" pitchFamily="34" charset="0"/>
                <a:cs typeface="Akkurat Helsana Light" panose="020B0404020101020102" pitchFamily="34" charset="0"/>
              </a:rPr>
              <a:t>Kompetente Beratung und zielorientierte Umsetzung aus einer Hand</a:t>
            </a:r>
          </a:p>
          <a:p>
            <a:pPr>
              <a:lnSpc>
                <a:spcPct val="100000"/>
              </a:lnSpc>
            </a:pPr>
            <a:br>
              <a:rPr lang="de-CH" sz="1400" dirty="0">
                <a:latin typeface="Akkurat Helsana Light" panose="020B0404020101020102" pitchFamily="34" charset="0"/>
                <a:cs typeface="Akkurat Helsana Light" panose="020B0404020101020102" pitchFamily="34" charset="0"/>
              </a:rPr>
            </a:br>
            <a:r>
              <a:rPr lang="de-CH" sz="1400" dirty="0">
                <a:latin typeface="Akkurat Helsana Light" panose="020B0404020101020102" pitchFamily="34" charset="0"/>
                <a:cs typeface="Akkurat Helsana Light" panose="020B0404020101020102" pitchFamily="34" charset="0"/>
              </a:rPr>
              <a:t>Medizinische Services unterstützt </a:t>
            </a:r>
          </a:p>
          <a:p>
            <a:pPr>
              <a:lnSpc>
                <a:spcPct val="100000"/>
              </a:lnSpc>
            </a:pPr>
            <a:r>
              <a:rPr lang="de-CH" sz="1400" dirty="0">
                <a:latin typeface="Akkurat Helsana Light" panose="020B0404020101020102" pitchFamily="34" charset="0"/>
                <a:cs typeface="Akkurat Helsana Light" panose="020B0404020101020102" pitchFamily="34" charset="0"/>
              </a:rPr>
              <a:t>durch wissenschaftlich validierte Tools</a:t>
            </a:r>
          </a:p>
          <a:p>
            <a:pPr>
              <a:lnSpc>
                <a:spcPct val="100000"/>
              </a:lnSpc>
            </a:pPr>
            <a:endParaRPr lang="de-CH" sz="1400" dirty="0">
              <a:latin typeface="Akkurat Helsana Light" panose="020B0404020101020102" pitchFamily="34" charset="0"/>
              <a:cs typeface="Akkurat Helsana Light" panose="020B0404020101020102" pitchFamily="34" charset="0"/>
            </a:endParaRPr>
          </a:p>
          <a:p>
            <a:pPr>
              <a:lnSpc>
                <a:spcPct val="100000"/>
              </a:lnSpc>
            </a:pPr>
            <a:r>
              <a:rPr lang="de-CH" sz="1400" dirty="0">
                <a:latin typeface="Akkurat Helsana Light" panose="020B0404020101020102" pitchFamily="34" charset="0"/>
                <a:cs typeface="Akkurat Helsana Light" panose="020B0404020101020102" pitchFamily="34" charset="0"/>
              </a:rPr>
              <a:t>Untersuchungsstandorte in allen </a:t>
            </a:r>
          </a:p>
          <a:p>
            <a:pPr>
              <a:lnSpc>
                <a:spcPct val="100000"/>
              </a:lnSpc>
            </a:pPr>
            <a:r>
              <a:rPr lang="de-CH" sz="1400" dirty="0">
                <a:latin typeface="Akkurat Helsana Light" panose="020B0404020101020102" pitchFamily="34" charset="0"/>
                <a:cs typeface="Akkurat Helsana Light" panose="020B0404020101020102" pitchFamily="34" charset="0"/>
              </a:rPr>
              <a:t>drei Sprachregionen</a:t>
            </a:r>
          </a:p>
          <a:p>
            <a:pPr>
              <a:lnSpc>
                <a:spcPct val="100000"/>
              </a:lnSpc>
            </a:pPr>
            <a:endParaRPr lang="de-CH" sz="1400" dirty="0">
              <a:latin typeface="Akkurat Helsana Light" panose="020B0404020101020102" pitchFamily="34" charset="0"/>
              <a:cs typeface="Akkurat Helsana Light" panose="020B0404020101020102" pitchFamily="34" charset="0"/>
            </a:endParaRPr>
          </a:p>
          <a:p>
            <a:pPr>
              <a:lnSpc>
                <a:spcPct val="100000"/>
              </a:lnSpc>
            </a:pPr>
            <a:r>
              <a:rPr lang="de-CH" sz="1400" dirty="0">
                <a:latin typeface="Akkurat Helsana Light" panose="020B0404020101020102" pitchFamily="34" charset="0"/>
                <a:cs typeface="Akkurat Helsana Light" panose="020B0404020101020102" pitchFamily="34" charset="0"/>
              </a:rPr>
              <a:t>Professionelles Informationssicherheitsmanagement  </a:t>
            </a:r>
          </a:p>
          <a:p>
            <a:pPr>
              <a:lnSpc>
                <a:spcPct val="100000"/>
              </a:lnSpc>
            </a:pPr>
            <a:r>
              <a:rPr lang="de-CH" sz="1400" dirty="0">
                <a:latin typeface="Akkurat Helsana Light" panose="020B0404020101020102" pitchFamily="34" charset="0"/>
                <a:cs typeface="Akkurat Helsana Light" panose="020B0404020101020102" pitchFamily="34" charset="0"/>
              </a:rPr>
              <a:t>nach ISO 27001-Zertifizierung</a:t>
            </a:r>
          </a:p>
          <a:p>
            <a:pPr>
              <a:lnSpc>
                <a:spcPts val="1700"/>
              </a:lnSpc>
            </a:pPr>
            <a:endParaRPr lang="de-CH" sz="1400" dirty="0">
              <a:latin typeface="Akkurat Helsana Light" panose="020B0404020101020102" pitchFamily="34" charset="0"/>
              <a:cs typeface="Akkurat Helsana Light" panose="020B0404020101020102" pitchFamily="34" charset="0"/>
            </a:endParaRPr>
          </a:p>
          <a:p>
            <a:pPr>
              <a:lnSpc>
                <a:spcPts val="1700"/>
              </a:lnSpc>
            </a:pPr>
            <a:endParaRPr lang="de-CH" sz="1400" dirty="0">
              <a:latin typeface="AkkuratStd-Light" panose="02000503030000020004" pitchFamily="2" charset="0"/>
            </a:endParaRPr>
          </a:p>
        </p:txBody>
      </p:sp>
      <p:pic>
        <p:nvPicPr>
          <p:cNvPr id="6" name="Grafik 5">
            <a:extLst>
              <a:ext uri="{FF2B5EF4-FFF2-40B4-BE49-F238E27FC236}">
                <a16:creationId xmlns:a16="http://schemas.microsoft.com/office/drawing/2014/main" id="{8EEF76FB-09F5-468B-912D-817CC42021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4838" y="2938743"/>
            <a:ext cx="500769" cy="500769"/>
          </a:xfrm>
          <a:prstGeom prst="rect">
            <a:avLst/>
          </a:prstGeom>
        </p:spPr>
      </p:pic>
      <p:pic>
        <p:nvPicPr>
          <p:cNvPr id="7" name="Grafik 6">
            <a:extLst>
              <a:ext uri="{FF2B5EF4-FFF2-40B4-BE49-F238E27FC236}">
                <a16:creationId xmlns:a16="http://schemas.microsoft.com/office/drawing/2014/main" id="{D3DF2BC0-5D86-424D-BCF5-ADBE5DCA96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4837" y="1376820"/>
            <a:ext cx="500770" cy="500770"/>
          </a:xfrm>
          <a:prstGeom prst="rect">
            <a:avLst/>
          </a:prstGeom>
        </p:spPr>
      </p:pic>
      <p:pic>
        <p:nvPicPr>
          <p:cNvPr id="8" name="Grafik 7">
            <a:extLst>
              <a:ext uri="{FF2B5EF4-FFF2-40B4-BE49-F238E27FC236}">
                <a16:creationId xmlns:a16="http://schemas.microsoft.com/office/drawing/2014/main" id="{0D74EE4A-EE6B-44ED-8488-2FFA7C4F9F6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4836" y="2142339"/>
            <a:ext cx="500770" cy="500770"/>
          </a:xfrm>
          <a:prstGeom prst="rect">
            <a:avLst/>
          </a:prstGeom>
        </p:spPr>
      </p:pic>
      <p:pic>
        <p:nvPicPr>
          <p:cNvPr id="9" name="Grafik 8">
            <a:extLst>
              <a:ext uri="{FF2B5EF4-FFF2-40B4-BE49-F238E27FC236}">
                <a16:creationId xmlns:a16="http://schemas.microsoft.com/office/drawing/2014/main" id="{D14CC03A-4D9F-4111-B9F1-AD615583174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836" y="3715178"/>
            <a:ext cx="500770" cy="500770"/>
          </a:xfrm>
          <a:prstGeom prst="rect">
            <a:avLst/>
          </a:prstGeom>
        </p:spPr>
      </p:pic>
      <p:sp>
        <p:nvSpPr>
          <p:cNvPr id="10" name="Foliennummernplatzhalter 3">
            <a:extLst>
              <a:ext uri="{FF2B5EF4-FFF2-40B4-BE49-F238E27FC236}">
                <a16:creationId xmlns:a16="http://schemas.microsoft.com/office/drawing/2014/main" id="{368BC956-F5FA-4B36-9213-A948BB640D01}"/>
              </a:ext>
            </a:extLst>
          </p:cNvPr>
          <p:cNvSpPr txBox="1">
            <a:spLocks/>
          </p:cNvSpPr>
          <p:nvPr userDrawn="1"/>
        </p:nvSpPr>
        <p:spPr>
          <a:xfrm>
            <a:off x="437322" y="4857446"/>
            <a:ext cx="2047870" cy="274637"/>
          </a:xfrm>
          <a:prstGeom prst="rect">
            <a:avLst/>
          </a:prstGeom>
        </p:spPr>
        <p:txBody>
          <a:bodyPr vert="horz" lIns="91440" tIns="45720" rIns="91440" bIns="45720" rtlCol="0" anchor="ctr"/>
          <a:lstStyle>
            <a:defPPr>
              <a:defRPr lang="de-DE"/>
            </a:defPPr>
            <a:lvl1pPr algn="l" rtl="0" eaLnBrk="0" fontAlgn="base" hangingPunct="0">
              <a:spcBef>
                <a:spcPct val="0"/>
              </a:spcBef>
              <a:spcAft>
                <a:spcPct val="0"/>
              </a:spcAft>
              <a:defRPr sz="800" b="0" kern="1200">
                <a:solidFill>
                  <a:srgbClr val="9A0941"/>
                </a:solidFill>
                <a:latin typeface="Akkurat Helsana Light" panose="020B0404020101020102" pitchFamily="34" charset="0"/>
                <a:ea typeface="ＭＳ Ｐゴシック" charset="0"/>
                <a:cs typeface="Akkurat Helsana Light" panose="020B0404020101020102" pitchFamily="34"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CD76B20-CD57-F540-B756-1013A71EDB2F}" type="slidenum">
              <a:rPr kumimoji="0" lang="de-DE" sz="800" b="0" i="0" u="none" strike="noStrike" kern="1200" cap="none" spc="0" normalizeH="0" baseline="0" noProof="0" smtClean="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de-DE" sz="800" b="0" i="0" u="none" strike="noStrike" kern="1200" cap="none" spc="0" normalizeH="0" baseline="0" noProof="0" dirty="0">
              <a:ln>
                <a:noFill/>
              </a:ln>
              <a:solidFill>
                <a:srgbClr val="9A0941"/>
              </a:solidFill>
              <a:effectLst/>
              <a:uLnTx/>
              <a:uFillTx/>
              <a:latin typeface="Akkurat Helsana Light" panose="020B0404020101020102" pitchFamily="34" charset="0"/>
              <a:ea typeface="ＭＳ Ｐゴシック" charset="0"/>
              <a:cs typeface="Akkurat Helsana Light" panose="020B0404020101020102" pitchFamily="34" charset="0"/>
            </a:endParaRPr>
          </a:p>
        </p:txBody>
      </p:sp>
    </p:spTree>
    <p:extLst>
      <p:ext uri="{BB962C8B-B14F-4D97-AF65-F5344CB8AC3E}">
        <p14:creationId xmlns:p14="http://schemas.microsoft.com/office/powerpoint/2010/main" val="277369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Wir engagieren uns_Medizin">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C731C14-CD40-42C9-ABD0-3CA2E03920D7}"/>
              </a:ext>
            </a:extLst>
          </p:cNvPr>
          <p:cNvSpPr/>
          <p:nvPr userDrawn="1"/>
        </p:nvSpPr>
        <p:spPr bwMode="gray">
          <a:xfrm>
            <a:off x="327600" y="295550"/>
            <a:ext cx="5123005" cy="4546079"/>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5" name="Titel 1">
            <a:extLst>
              <a:ext uri="{FF2B5EF4-FFF2-40B4-BE49-F238E27FC236}">
                <a16:creationId xmlns:a16="http://schemas.microsoft.com/office/drawing/2014/main" id="{C2741D6D-35FF-4CC2-99FE-4D83859ADA84}"/>
              </a:ext>
            </a:extLst>
          </p:cNvPr>
          <p:cNvSpPr txBox="1">
            <a:spLocks/>
          </p:cNvSpPr>
          <p:nvPr userDrawn="1"/>
        </p:nvSpPr>
        <p:spPr>
          <a:xfrm>
            <a:off x="577200" y="547094"/>
            <a:ext cx="4337700" cy="1715460"/>
          </a:xfrm>
          <a:prstGeom prst="rect">
            <a:avLst/>
          </a:prstGeom>
        </p:spPr>
        <p:txBody>
          <a:bodyPr/>
          <a:lstStyle>
            <a:lvl1pPr algn="l" rtl="0" eaLnBrk="1" fontAlgn="base" hangingPunct="1">
              <a:lnSpc>
                <a:spcPct val="100000"/>
              </a:lnSpc>
              <a:spcBef>
                <a:spcPct val="0"/>
              </a:spcBef>
              <a:spcAft>
                <a:spcPct val="0"/>
              </a:spcAft>
              <a:defRPr sz="2200" b="0">
                <a:solidFill>
                  <a:schemeClr val="tx2"/>
                </a:solidFill>
                <a:latin typeface="+mj-lt"/>
                <a:ea typeface="ＭＳ Ｐゴシック" charset="0"/>
                <a:cs typeface="+mj-cs"/>
              </a:defRPr>
            </a:lvl1pPr>
            <a:lvl2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2pPr>
            <a:lvl3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3pPr>
            <a:lvl4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4pPr>
            <a:lvl5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5pPr>
            <a:lvl6pPr marL="457200" algn="l" rtl="0" eaLnBrk="1" fontAlgn="base" hangingPunct="1">
              <a:lnSpc>
                <a:spcPts val="2800"/>
              </a:lnSpc>
              <a:spcBef>
                <a:spcPct val="0"/>
              </a:spcBef>
              <a:spcAft>
                <a:spcPct val="0"/>
              </a:spcAft>
              <a:defRPr sz="2200" b="1">
                <a:solidFill>
                  <a:schemeClr val="tx2"/>
                </a:solidFill>
                <a:latin typeface="Arial" charset="0"/>
                <a:cs typeface="Arial" charset="0"/>
              </a:defRPr>
            </a:lvl6pPr>
            <a:lvl7pPr marL="914400" algn="l" rtl="0" eaLnBrk="1" fontAlgn="base" hangingPunct="1">
              <a:lnSpc>
                <a:spcPts val="2800"/>
              </a:lnSpc>
              <a:spcBef>
                <a:spcPct val="0"/>
              </a:spcBef>
              <a:spcAft>
                <a:spcPct val="0"/>
              </a:spcAft>
              <a:defRPr sz="2200" b="1">
                <a:solidFill>
                  <a:schemeClr val="tx2"/>
                </a:solidFill>
                <a:latin typeface="Arial" charset="0"/>
                <a:cs typeface="Arial" charset="0"/>
              </a:defRPr>
            </a:lvl7pPr>
            <a:lvl8pPr marL="1371600" algn="l" rtl="0" eaLnBrk="1" fontAlgn="base" hangingPunct="1">
              <a:lnSpc>
                <a:spcPts val="2800"/>
              </a:lnSpc>
              <a:spcBef>
                <a:spcPct val="0"/>
              </a:spcBef>
              <a:spcAft>
                <a:spcPct val="0"/>
              </a:spcAft>
              <a:defRPr sz="2200" b="1">
                <a:solidFill>
                  <a:schemeClr val="tx2"/>
                </a:solidFill>
                <a:latin typeface="Arial" charset="0"/>
                <a:cs typeface="Arial" charset="0"/>
              </a:defRPr>
            </a:lvl8pPr>
            <a:lvl9pPr marL="1828800" algn="l" rtl="0" eaLnBrk="1" fontAlgn="base" hangingPunct="1">
              <a:lnSpc>
                <a:spcPts val="2800"/>
              </a:lnSpc>
              <a:spcBef>
                <a:spcPct val="0"/>
              </a:spcBef>
              <a:spcAft>
                <a:spcPct val="0"/>
              </a:spcAft>
              <a:defRPr sz="2200" b="1">
                <a:solidFill>
                  <a:schemeClr val="tx2"/>
                </a:solidFill>
                <a:latin typeface="Arial" charset="0"/>
                <a:cs typeface="Arial" charset="0"/>
              </a:defRPr>
            </a:lvl9pPr>
          </a:lstStyle>
          <a:p>
            <a:r>
              <a:rPr lang="de-CH" sz="3500" kern="0" dirty="0">
                <a:solidFill>
                  <a:srgbClr val="FFFFFF"/>
                </a:solidFill>
                <a:latin typeface="Akkurat Helsana Light" panose="020B0404020101020102" pitchFamily="34" charset="0"/>
                <a:cs typeface="Akkurat Helsana Light" panose="020B0404020101020102" pitchFamily="34" charset="0"/>
              </a:rPr>
              <a:t>Wir engagieren uns</a:t>
            </a:r>
          </a:p>
          <a:p>
            <a:r>
              <a:rPr lang="de-CH" sz="3500" kern="0" dirty="0">
                <a:solidFill>
                  <a:srgbClr val="FFFFFF"/>
                </a:solidFill>
                <a:latin typeface="Akkurat Helsana Light" panose="020B0404020101020102" pitchFamily="34" charset="0"/>
                <a:cs typeface="Akkurat Helsana Light" panose="020B0404020101020102" pitchFamily="34" charset="0"/>
              </a:rPr>
              <a:t>mit Leidenschaft für die Gesundheit.</a:t>
            </a:r>
          </a:p>
        </p:txBody>
      </p:sp>
      <p:pic>
        <p:nvPicPr>
          <p:cNvPr id="6" name="Grafik 5" descr="Ein Bild, das Person, drinnen enthält.&#10;&#10;Automatisch generierte Beschreibung">
            <a:extLst>
              <a:ext uri="{FF2B5EF4-FFF2-40B4-BE49-F238E27FC236}">
                <a16:creationId xmlns:a16="http://schemas.microsoft.com/office/drawing/2014/main" id="{15BFBF3D-9A44-4736-8BEE-5F24F71A2C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50605" y="295550"/>
            <a:ext cx="3365648" cy="4546800"/>
          </a:xfrm>
          <a:prstGeom prst="rect">
            <a:avLst/>
          </a:prstGeom>
        </p:spPr>
      </p:pic>
    </p:spTree>
    <p:extLst>
      <p:ext uri="{BB962C8B-B14F-4D97-AF65-F5344CB8AC3E}">
        <p14:creationId xmlns:p14="http://schemas.microsoft.com/office/powerpoint/2010/main" val="19326284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ir engagieren uns_Beratun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22F6E91-C8D2-4334-901D-1A9F57C59B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971013" y="295200"/>
            <a:ext cx="3835400" cy="4546800"/>
          </a:xfrm>
          <a:prstGeom prst="rect">
            <a:avLst/>
          </a:prstGeom>
        </p:spPr>
      </p:pic>
      <p:sp>
        <p:nvSpPr>
          <p:cNvPr id="5" name="Rechteck 4">
            <a:extLst>
              <a:ext uri="{FF2B5EF4-FFF2-40B4-BE49-F238E27FC236}">
                <a16:creationId xmlns:a16="http://schemas.microsoft.com/office/drawing/2014/main" id="{68211326-3ABF-47C8-8E72-E1163C55B3C6}"/>
              </a:ext>
            </a:extLst>
          </p:cNvPr>
          <p:cNvSpPr/>
          <p:nvPr userDrawn="1"/>
        </p:nvSpPr>
        <p:spPr bwMode="gray">
          <a:xfrm>
            <a:off x="327600" y="295200"/>
            <a:ext cx="4730955" cy="4546079"/>
          </a:xfrm>
          <a:prstGeom prst="rect">
            <a:avLst/>
          </a:prstGeom>
          <a:solidFill>
            <a:srgbClr val="9A0941"/>
          </a:solidFill>
          <a:ln w="76200">
            <a:no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20650" algn="ctr"/>
            <a:endParaRPr lang="de-DE" sz="1600" b="1" dirty="0"/>
          </a:p>
        </p:txBody>
      </p:sp>
      <p:sp>
        <p:nvSpPr>
          <p:cNvPr id="6" name="Titel 1">
            <a:extLst>
              <a:ext uri="{FF2B5EF4-FFF2-40B4-BE49-F238E27FC236}">
                <a16:creationId xmlns:a16="http://schemas.microsoft.com/office/drawing/2014/main" id="{B0750E2A-F334-497A-9DCB-C5601D04E364}"/>
              </a:ext>
            </a:extLst>
          </p:cNvPr>
          <p:cNvSpPr txBox="1">
            <a:spLocks/>
          </p:cNvSpPr>
          <p:nvPr userDrawn="1"/>
        </p:nvSpPr>
        <p:spPr>
          <a:xfrm>
            <a:off x="577200" y="547094"/>
            <a:ext cx="4337700" cy="1715460"/>
          </a:xfrm>
          <a:prstGeom prst="rect">
            <a:avLst/>
          </a:prstGeom>
        </p:spPr>
        <p:txBody>
          <a:bodyPr/>
          <a:lstStyle>
            <a:lvl1pPr algn="l" rtl="0" eaLnBrk="1" fontAlgn="base" hangingPunct="1">
              <a:lnSpc>
                <a:spcPct val="100000"/>
              </a:lnSpc>
              <a:spcBef>
                <a:spcPct val="0"/>
              </a:spcBef>
              <a:spcAft>
                <a:spcPct val="0"/>
              </a:spcAft>
              <a:defRPr sz="2200" b="0">
                <a:solidFill>
                  <a:schemeClr val="tx2"/>
                </a:solidFill>
                <a:latin typeface="+mj-lt"/>
                <a:ea typeface="ＭＳ Ｐゴシック" charset="0"/>
                <a:cs typeface="+mj-cs"/>
              </a:defRPr>
            </a:lvl1pPr>
            <a:lvl2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2pPr>
            <a:lvl3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3pPr>
            <a:lvl4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4pPr>
            <a:lvl5pPr algn="l" rtl="0" eaLnBrk="1" fontAlgn="base" hangingPunct="1">
              <a:lnSpc>
                <a:spcPts val="2800"/>
              </a:lnSpc>
              <a:spcBef>
                <a:spcPct val="0"/>
              </a:spcBef>
              <a:spcAft>
                <a:spcPct val="0"/>
              </a:spcAft>
              <a:defRPr sz="2200" b="1">
                <a:solidFill>
                  <a:schemeClr val="tx2"/>
                </a:solidFill>
                <a:latin typeface="Arial" charset="0"/>
                <a:ea typeface="ＭＳ Ｐゴシック" charset="0"/>
                <a:cs typeface="Arial" charset="0"/>
              </a:defRPr>
            </a:lvl5pPr>
            <a:lvl6pPr marL="457200" algn="l" rtl="0" eaLnBrk="1" fontAlgn="base" hangingPunct="1">
              <a:lnSpc>
                <a:spcPts val="2800"/>
              </a:lnSpc>
              <a:spcBef>
                <a:spcPct val="0"/>
              </a:spcBef>
              <a:spcAft>
                <a:spcPct val="0"/>
              </a:spcAft>
              <a:defRPr sz="2200" b="1">
                <a:solidFill>
                  <a:schemeClr val="tx2"/>
                </a:solidFill>
                <a:latin typeface="Arial" charset="0"/>
                <a:cs typeface="Arial" charset="0"/>
              </a:defRPr>
            </a:lvl6pPr>
            <a:lvl7pPr marL="914400" algn="l" rtl="0" eaLnBrk="1" fontAlgn="base" hangingPunct="1">
              <a:lnSpc>
                <a:spcPts val="2800"/>
              </a:lnSpc>
              <a:spcBef>
                <a:spcPct val="0"/>
              </a:spcBef>
              <a:spcAft>
                <a:spcPct val="0"/>
              </a:spcAft>
              <a:defRPr sz="2200" b="1">
                <a:solidFill>
                  <a:schemeClr val="tx2"/>
                </a:solidFill>
                <a:latin typeface="Arial" charset="0"/>
                <a:cs typeface="Arial" charset="0"/>
              </a:defRPr>
            </a:lvl7pPr>
            <a:lvl8pPr marL="1371600" algn="l" rtl="0" eaLnBrk="1" fontAlgn="base" hangingPunct="1">
              <a:lnSpc>
                <a:spcPts val="2800"/>
              </a:lnSpc>
              <a:spcBef>
                <a:spcPct val="0"/>
              </a:spcBef>
              <a:spcAft>
                <a:spcPct val="0"/>
              </a:spcAft>
              <a:defRPr sz="2200" b="1">
                <a:solidFill>
                  <a:schemeClr val="tx2"/>
                </a:solidFill>
                <a:latin typeface="Arial" charset="0"/>
                <a:cs typeface="Arial" charset="0"/>
              </a:defRPr>
            </a:lvl8pPr>
            <a:lvl9pPr marL="1828800" algn="l" rtl="0" eaLnBrk="1" fontAlgn="base" hangingPunct="1">
              <a:lnSpc>
                <a:spcPts val="2800"/>
              </a:lnSpc>
              <a:spcBef>
                <a:spcPct val="0"/>
              </a:spcBef>
              <a:spcAft>
                <a:spcPct val="0"/>
              </a:spcAft>
              <a:defRPr sz="2200" b="1">
                <a:solidFill>
                  <a:schemeClr val="tx2"/>
                </a:solidFill>
                <a:latin typeface="Arial" charset="0"/>
                <a:cs typeface="Arial" charset="0"/>
              </a:defRPr>
            </a:lvl9pPr>
          </a:lstStyle>
          <a:p>
            <a:r>
              <a:rPr lang="de-CH" sz="3500" kern="0" dirty="0">
                <a:solidFill>
                  <a:srgbClr val="FFFFFF"/>
                </a:solidFill>
                <a:latin typeface="Akkurat Helsana Light" panose="020B0404020101020102" pitchFamily="34" charset="0"/>
                <a:cs typeface="Akkurat Helsana Light" panose="020B0404020101020102" pitchFamily="34" charset="0"/>
              </a:rPr>
              <a:t>Wir engagieren uns</a:t>
            </a:r>
          </a:p>
          <a:p>
            <a:r>
              <a:rPr lang="de-CH" sz="3500" kern="0" dirty="0">
                <a:solidFill>
                  <a:srgbClr val="FFFFFF"/>
                </a:solidFill>
                <a:latin typeface="Akkurat Helsana Light" panose="020B0404020101020102" pitchFamily="34" charset="0"/>
                <a:cs typeface="Akkurat Helsana Light" panose="020B0404020101020102" pitchFamily="34" charset="0"/>
              </a:rPr>
              <a:t>mit Leidenschaft für die Gesundheit.</a:t>
            </a:r>
          </a:p>
        </p:txBody>
      </p:sp>
    </p:spTree>
    <p:extLst>
      <p:ext uri="{BB962C8B-B14F-4D97-AF65-F5344CB8AC3E}">
        <p14:creationId xmlns:p14="http://schemas.microsoft.com/office/powerpoint/2010/main" val="14003964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Vier Inhalte">
    <p:spTree>
      <p:nvGrpSpPr>
        <p:cNvPr id="1" name=""/>
        <p:cNvGrpSpPr/>
        <p:nvPr/>
      </p:nvGrpSpPr>
      <p:grpSpPr>
        <a:xfrm>
          <a:off x="0" y="0"/>
          <a:ext cx="0" cy="0"/>
          <a:chOff x="0" y="0"/>
          <a:chExt cx="0" cy="0"/>
        </a:xfrm>
      </p:grpSpPr>
      <p:sp>
        <p:nvSpPr>
          <p:cNvPr id="10" name="Inhaltsplatzhalter 2">
            <a:extLst>
              <a:ext uri="{FF2B5EF4-FFF2-40B4-BE49-F238E27FC236}">
                <a16:creationId xmlns:a16="http://schemas.microsoft.com/office/drawing/2014/main" id="{A16CB246-17D6-B540-843D-F00C3F7EBD09}"/>
              </a:ext>
            </a:extLst>
          </p:cNvPr>
          <p:cNvSpPr>
            <a:spLocks noGrp="1"/>
          </p:cNvSpPr>
          <p:nvPr>
            <p:ph sz="half" idx="1"/>
          </p:nvPr>
        </p:nvSpPr>
        <p:spPr>
          <a:xfrm>
            <a:off x="361800" y="1080000"/>
            <a:ext cx="4061719" cy="1779437"/>
          </a:xfrm>
        </p:spPr>
        <p:txBody>
          <a:bodyPr>
            <a:normAutofit/>
          </a:bodyPr>
          <a:lstStyle>
            <a:lvl1pPr marL="0" indent="0">
              <a:buNone/>
              <a:defRPr sz="825"/>
            </a:lvl1pPr>
            <a:lvl4pPr>
              <a:defRPr sz="1500"/>
            </a:lvl4pPr>
            <a:lvl5pPr>
              <a:defRPr sz="1350"/>
            </a:lvl5pPr>
          </a:lstStyle>
          <a:p>
            <a:pPr lvl="0"/>
            <a:r>
              <a:rPr lang="de-DE" dirty="0"/>
              <a:t>Mastertextformat bearbeiten</a:t>
            </a:r>
          </a:p>
        </p:txBody>
      </p:sp>
      <p:sp>
        <p:nvSpPr>
          <p:cNvPr id="11" name="Inhaltsplatzhalter 2">
            <a:extLst>
              <a:ext uri="{FF2B5EF4-FFF2-40B4-BE49-F238E27FC236}">
                <a16:creationId xmlns:a16="http://schemas.microsoft.com/office/drawing/2014/main" id="{2AB3E490-BBCD-B047-BC34-FB0B972940DC}"/>
              </a:ext>
            </a:extLst>
          </p:cNvPr>
          <p:cNvSpPr>
            <a:spLocks noGrp="1"/>
          </p:cNvSpPr>
          <p:nvPr>
            <p:ph sz="half" idx="14"/>
          </p:nvPr>
        </p:nvSpPr>
        <p:spPr>
          <a:xfrm>
            <a:off x="361800" y="2923632"/>
            <a:ext cx="4061719" cy="1779437"/>
          </a:xfrm>
        </p:spPr>
        <p:txBody>
          <a:bodyPr>
            <a:normAutofit/>
          </a:bodyPr>
          <a:lstStyle>
            <a:lvl1pPr marL="0" indent="0">
              <a:buNone/>
              <a:defRPr sz="825"/>
            </a:lvl1pPr>
            <a:lvl4pPr>
              <a:defRPr sz="1500"/>
            </a:lvl4pPr>
            <a:lvl5pPr>
              <a:defRPr sz="1350"/>
            </a:lvl5pPr>
          </a:lstStyle>
          <a:p>
            <a:pPr lvl="0"/>
            <a:r>
              <a:rPr lang="de-DE" dirty="0"/>
              <a:t>Mastertextformat bearbeiten</a:t>
            </a:r>
          </a:p>
        </p:txBody>
      </p:sp>
      <p:sp>
        <p:nvSpPr>
          <p:cNvPr id="14" name="Inhaltsplatzhalter 2">
            <a:extLst>
              <a:ext uri="{FF2B5EF4-FFF2-40B4-BE49-F238E27FC236}">
                <a16:creationId xmlns:a16="http://schemas.microsoft.com/office/drawing/2014/main" id="{FA2281AE-BA40-3C42-A55D-584E1BC4766D}"/>
              </a:ext>
            </a:extLst>
          </p:cNvPr>
          <p:cNvSpPr>
            <a:spLocks noGrp="1"/>
          </p:cNvSpPr>
          <p:nvPr>
            <p:ph sz="half" idx="15"/>
          </p:nvPr>
        </p:nvSpPr>
        <p:spPr>
          <a:xfrm>
            <a:off x="4679100" y="1080000"/>
            <a:ext cx="4061719" cy="1779437"/>
          </a:xfrm>
        </p:spPr>
        <p:txBody>
          <a:bodyPr>
            <a:normAutofit/>
          </a:bodyPr>
          <a:lstStyle>
            <a:lvl1pPr marL="0" indent="0">
              <a:buNone/>
              <a:defRPr sz="825"/>
            </a:lvl1pPr>
            <a:lvl4pPr>
              <a:defRPr sz="1500"/>
            </a:lvl4pPr>
            <a:lvl5pPr>
              <a:defRPr sz="1350"/>
            </a:lvl5pPr>
          </a:lstStyle>
          <a:p>
            <a:pPr lvl="0"/>
            <a:r>
              <a:rPr lang="de-DE" dirty="0"/>
              <a:t>Mastertextformat bearbeiten</a:t>
            </a:r>
          </a:p>
        </p:txBody>
      </p:sp>
      <p:sp>
        <p:nvSpPr>
          <p:cNvPr id="15" name="Inhaltsplatzhalter 2">
            <a:extLst>
              <a:ext uri="{FF2B5EF4-FFF2-40B4-BE49-F238E27FC236}">
                <a16:creationId xmlns:a16="http://schemas.microsoft.com/office/drawing/2014/main" id="{8C8FA0B1-4353-F248-81F6-59504D6E02E7}"/>
              </a:ext>
            </a:extLst>
          </p:cNvPr>
          <p:cNvSpPr>
            <a:spLocks noGrp="1"/>
          </p:cNvSpPr>
          <p:nvPr>
            <p:ph sz="half" idx="16"/>
          </p:nvPr>
        </p:nvSpPr>
        <p:spPr>
          <a:xfrm>
            <a:off x="4679100" y="2923632"/>
            <a:ext cx="4061719" cy="1779437"/>
          </a:xfrm>
        </p:spPr>
        <p:txBody>
          <a:bodyPr>
            <a:normAutofit/>
          </a:bodyPr>
          <a:lstStyle>
            <a:lvl1pPr marL="0" indent="0">
              <a:buNone/>
              <a:defRPr sz="825"/>
            </a:lvl1pPr>
            <a:lvl4pPr>
              <a:defRPr sz="1500"/>
            </a:lvl4pPr>
            <a:lvl5pPr>
              <a:defRPr sz="1350"/>
            </a:lvl5pPr>
          </a:lstStyle>
          <a:p>
            <a:pPr lvl="0"/>
            <a:r>
              <a:rPr lang="de-DE" dirty="0"/>
              <a:t>Mastertextformat bearbeiten</a:t>
            </a:r>
          </a:p>
        </p:txBody>
      </p:sp>
      <p:sp>
        <p:nvSpPr>
          <p:cNvPr id="16" name="Titel 1">
            <a:extLst>
              <a:ext uri="{FF2B5EF4-FFF2-40B4-BE49-F238E27FC236}">
                <a16:creationId xmlns:a16="http://schemas.microsoft.com/office/drawing/2014/main" id="{E6FE4887-79A5-BD45-A909-950515CA4D21}"/>
              </a:ext>
            </a:extLst>
          </p:cNvPr>
          <p:cNvSpPr>
            <a:spLocks noGrp="1"/>
          </p:cNvSpPr>
          <p:nvPr>
            <p:ph type="title"/>
          </p:nvPr>
        </p:nvSpPr>
        <p:spPr>
          <a:xfrm>
            <a:off x="361799" y="273844"/>
            <a:ext cx="7164639" cy="671036"/>
          </a:xfrm>
          <a:prstGeom prst="rect">
            <a:avLst/>
          </a:prstGeom>
          <a:noFill/>
        </p:spPr>
        <p:txBody>
          <a:bodyPr/>
          <a:lstStyle>
            <a:lvl1pPr>
              <a:defRPr sz="2100"/>
            </a:lvl1pPr>
          </a:lstStyle>
          <a:p>
            <a:r>
              <a:rPr lang="de-DE" dirty="0"/>
              <a:t>Mastertitelformat bearbeiten</a:t>
            </a:r>
          </a:p>
        </p:txBody>
      </p:sp>
      <p:sp>
        <p:nvSpPr>
          <p:cNvPr id="13" name="Datumsplatzhalter 3">
            <a:extLst>
              <a:ext uri="{FF2B5EF4-FFF2-40B4-BE49-F238E27FC236}">
                <a16:creationId xmlns:a16="http://schemas.microsoft.com/office/drawing/2014/main" id="{876A5A39-D2DA-9F40-970E-26F8F8579014}"/>
              </a:ext>
            </a:extLst>
          </p:cNvPr>
          <p:cNvSpPr>
            <a:spLocks noGrp="1"/>
          </p:cNvSpPr>
          <p:nvPr>
            <p:ph type="dt" sz="half" idx="2"/>
          </p:nvPr>
        </p:nvSpPr>
        <p:spPr>
          <a:xfrm>
            <a:off x="361800" y="4767263"/>
            <a:ext cx="2057400" cy="273844"/>
          </a:xfrm>
          <a:prstGeom prst="rect">
            <a:avLst/>
          </a:prstGeom>
        </p:spPr>
        <p:txBody>
          <a:bodyPr vert="horz" lIns="91440" tIns="45720" rIns="91440" bIns="45720" rtlCol="0" anchor="ctr"/>
          <a:lstStyle>
            <a:lvl1pPr algn="l">
              <a:defRPr sz="675" b="0">
                <a:solidFill>
                  <a:srgbClr val="0F275F"/>
                </a:solidFill>
                <a:latin typeface="Euclid Circular B Regular Ita" panose="020B0504000000000000" pitchFamily="34" charset="77"/>
              </a:defRPr>
            </a:lvl1pPr>
          </a:lstStyle>
          <a:p>
            <a:fld id="{B6065E61-EBB6-3B41-BC5A-93EA667D52ED}" type="datetime1">
              <a:rPr lang="de-DE" smtClean="0"/>
              <a:pPr/>
              <a:t>20.11.2023</a:t>
            </a:fld>
            <a:endParaRPr lang="de-DE" b="0"/>
          </a:p>
        </p:txBody>
      </p:sp>
      <p:sp>
        <p:nvSpPr>
          <p:cNvPr id="17" name="Foliennummernplatzhalter 5">
            <a:extLst>
              <a:ext uri="{FF2B5EF4-FFF2-40B4-BE49-F238E27FC236}">
                <a16:creationId xmlns:a16="http://schemas.microsoft.com/office/drawing/2014/main" id="{09CA07A5-56B4-074F-ACBE-B860D2F85FBC}"/>
              </a:ext>
            </a:extLst>
          </p:cNvPr>
          <p:cNvSpPr>
            <a:spLocks noGrp="1"/>
          </p:cNvSpPr>
          <p:nvPr>
            <p:ph type="sldNum" sz="quarter" idx="4"/>
          </p:nvPr>
        </p:nvSpPr>
        <p:spPr>
          <a:xfrm>
            <a:off x="8323873" y="4767263"/>
            <a:ext cx="445770" cy="273844"/>
          </a:xfrm>
          <a:prstGeom prst="rect">
            <a:avLst/>
          </a:prstGeom>
        </p:spPr>
        <p:txBody>
          <a:bodyPr vert="horz" lIns="91440" tIns="45720" rIns="91440" bIns="45720" rtlCol="0" anchor="ctr"/>
          <a:lstStyle>
            <a:lvl1pPr algn="r">
              <a:defRPr sz="675" b="0">
                <a:solidFill>
                  <a:srgbClr val="0F275F"/>
                </a:solidFill>
                <a:latin typeface="Euclid Circular B Regular Ita" panose="020B0504000000000000" pitchFamily="34" charset="77"/>
              </a:defRPr>
            </a:lvl1pPr>
          </a:lstStyle>
          <a:p>
            <a:fld id="{7A710896-DA68-F94F-A4AC-EDD14FC33D32}" type="slidenum">
              <a:rPr lang="de-DE" smtClean="0"/>
              <a:pPr/>
              <a:t>‹N°›</a:t>
            </a:fld>
            <a:endParaRPr lang="de-DE" b="0"/>
          </a:p>
        </p:txBody>
      </p:sp>
      <p:sp>
        <p:nvSpPr>
          <p:cNvPr id="22" name="Fußzeilenplatzhalter 6">
            <a:extLst>
              <a:ext uri="{FF2B5EF4-FFF2-40B4-BE49-F238E27FC236}">
                <a16:creationId xmlns:a16="http://schemas.microsoft.com/office/drawing/2014/main" id="{5372FEC1-FAEE-6C40-B179-B4F9B2E4D461}"/>
              </a:ext>
            </a:extLst>
          </p:cNvPr>
          <p:cNvSpPr>
            <a:spLocks noGrp="1"/>
          </p:cNvSpPr>
          <p:nvPr>
            <p:ph type="ftr" sz="quarter" idx="3"/>
          </p:nvPr>
        </p:nvSpPr>
        <p:spPr>
          <a:xfrm>
            <a:off x="2642347" y="4767263"/>
            <a:ext cx="5486400" cy="273844"/>
          </a:xfrm>
          <a:prstGeom prst="rect">
            <a:avLst/>
          </a:prstGeom>
        </p:spPr>
        <p:txBody>
          <a:bodyPr anchor="ctr"/>
          <a:lstStyle>
            <a:lvl1pPr algn="l">
              <a:defRPr lang="de-CH" sz="675" b="0" kern="1200" dirty="0" smtClean="0">
                <a:solidFill>
                  <a:srgbClr val="0F275F"/>
                </a:solidFill>
                <a:latin typeface="Euclid Circular B Regular Ita" panose="020B0504000000000000" pitchFamily="34" charset="77"/>
                <a:ea typeface="+mn-ea"/>
                <a:cs typeface="+mn-cs"/>
              </a:defRPr>
            </a:lvl1pPr>
          </a:lstStyle>
          <a:p>
            <a:r>
              <a:rPr lang="de-DE"/>
              <a:t>MindStep AG - Human Capital Impact</a:t>
            </a:r>
            <a:endParaRPr lang="de-DE" b="0"/>
          </a:p>
        </p:txBody>
      </p:sp>
    </p:spTree>
    <p:extLst>
      <p:ext uri="{BB962C8B-B14F-4D97-AF65-F5344CB8AC3E}">
        <p14:creationId xmlns:p14="http://schemas.microsoft.com/office/powerpoint/2010/main" val="22509746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Titel und Inhalt">
    <p:spTree>
      <p:nvGrpSpPr>
        <p:cNvPr id="1" name=""/>
        <p:cNvGrpSpPr/>
        <p:nvPr/>
      </p:nvGrpSpPr>
      <p:grpSpPr>
        <a:xfrm>
          <a:off x="0" y="0"/>
          <a:ext cx="0" cy="0"/>
          <a:chOff x="0" y="0"/>
          <a:chExt cx="0" cy="0"/>
        </a:xfrm>
      </p:grpSpPr>
      <p:sp>
        <p:nvSpPr>
          <p:cNvPr id="16" name="Inhaltsplatzhalter 2">
            <a:extLst>
              <a:ext uri="{FF2B5EF4-FFF2-40B4-BE49-F238E27FC236}">
                <a16:creationId xmlns:a16="http://schemas.microsoft.com/office/drawing/2014/main" id="{CC04341D-A9E0-1840-A4FE-013E49C45BB4}"/>
              </a:ext>
            </a:extLst>
          </p:cNvPr>
          <p:cNvSpPr>
            <a:spLocks noGrp="1"/>
          </p:cNvSpPr>
          <p:nvPr>
            <p:ph sz="half" idx="1"/>
          </p:nvPr>
        </p:nvSpPr>
        <p:spPr>
          <a:xfrm>
            <a:off x="361800" y="1080001"/>
            <a:ext cx="8370000" cy="3552722"/>
          </a:xfrm>
        </p:spPr>
        <p:txBody>
          <a:bodyPr>
            <a:normAutofit/>
          </a:bodyPr>
          <a:lstStyle>
            <a:lvl1pPr marL="0" indent="0">
              <a:buNone/>
              <a:defRPr sz="1500"/>
            </a:lvl1pPr>
            <a:lvl4pPr>
              <a:defRPr sz="1500"/>
            </a:lvl4pPr>
            <a:lvl5pPr>
              <a:defRPr sz="1350"/>
            </a:lvl5pPr>
          </a:lstStyle>
          <a:p>
            <a:pPr lvl="0"/>
            <a:r>
              <a:rPr lang="de-DE" dirty="0"/>
              <a:t>Mastertextformat bearbeiten</a:t>
            </a:r>
          </a:p>
        </p:txBody>
      </p:sp>
      <p:sp>
        <p:nvSpPr>
          <p:cNvPr id="11" name="Datumsplatzhalter 3">
            <a:extLst>
              <a:ext uri="{FF2B5EF4-FFF2-40B4-BE49-F238E27FC236}">
                <a16:creationId xmlns:a16="http://schemas.microsoft.com/office/drawing/2014/main" id="{7FEA3F2E-566F-FA43-844F-AFBEB68E1D5B}"/>
              </a:ext>
            </a:extLst>
          </p:cNvPr>
          <p:cNvSpPr>
            <a:spLocks noGrp="1"/>
          </p:cNvSpPr>
          <p:nvPr>
            <p:ph type="dt" sz="half" idx="2"/>
          </p:nvPr>
        </p:nvSpPr>
        <p:spPr>
          <a:xfrm>
            <a:off x="361800" y="4767263"/>
            <a:ext cx="2057400" cy="273844"/>
          </a:xfrm>
          <a:prstGeom prst="rect">
            <a:avLst/>
          </a:prstGeom>
        </p:spPr>
        <p:txBody>
          <a:bodyPr vert="horz" lIns="91440" tIns="45720" rIns="91440" bIns="45720" rtlCol="0" anchor="ctr"/>
          <a:lstStyle>
            <a:lvl1pPr algn="l">
              <a:defRPr sz="675" b="0">
                <a:solidFill>
                  <a:srgbClr val="0F275F"/>
                </a:solidFill>
                <a:latin typeface="Euclid Circular B Regular Ita" panose="020B0504000000000000" pitchFamily="34" charset="77"/>
              </a:defRPr>
            </a:lvl1pPr>
          </a:lstStyle>
          <a:p>
            <a:fld id="{B6065E61-EBB6-3B41-BC5A-93EA667D52ED}" type="datetime1">
              <a:rPr lang="de-DE" smtClean="0"/>
              <a:pPr/>
              <a:t>20.11.2023</a:t>
            </a:fld>
            <a:endParaRPr lang="de-DE" b="0"/>
          </a:p>
        </p:txBody>
      </p:sp>
      <p:sp>
        <p:nvSpPr>
          <p:cNvPr id="12" name="Foliennummernplatzhalter 5">
            <a:extLst>
              <a:ext uri="{FF2B5EF4-FFF2-40B4-BE49-F238E27FC236}">
                <a16:creationId xmlns:a16="http://schemas.microsoft.com/office/drawing/2014/main" id="{49CB0A6D-AB41-3946-AE44-28BF5D4545F8}"/>
              </a:ext>
            </a:extLst>
          </p:cNvPr>
          <p:cNvSpPr>
            <a:spLocks noGrp="1"/>
          </p:cNvSpPr>
          <p:nvPr>
            <p:ph type="sldNum" sz="quarter" idx="4"/>
          </p:nvPr>
        </p:nvSpPr>
        <p:spPr>
          <a:xfrm>
            <a:off x="8323873" y="4767263"/>
            <a:ext cx="445770" cy="273844"/>
          </a:xfrm>
          <a:prstGeom prst="rect">
            <a:avLst/>
          </a:prstGeom>
        </p:spPr>
        <p:txBody>
          <a:bodyPr vert="horz" lIns="91440" tIns="45720" rIns="91440" bIns="45720" rtlCol="0" anchor="ctr"/>
          <a:lstStyle>
            <a:lvl1pPr algn="r">
              <a:defRPr sz="675" b="0">
                <a:solidFill>
                  <a:srgbClr val="0F275F"/>
                </a:solidFill>
                <a:latin typeface="Euclid Circular B Regular Ita" panose="020B0504000000000000" pitchFamily="34" charset="77"/>
              </a:defRPr>
            </a:lvl1pPr>
          </a:lstStyle>
          <a:p>
            <a:fld id="{7A710896-DA68-F94F-A4AC-EDD14FC33D32}" type="slidenum">
              <a:rPr lang="de-DE" smtClean="0"/>
              <a:pPr/>
              <a:t>‹N°›</a:t>
            </a:fld>
            <a:endParaRPr lang="de-DE" b="0"/>
          </a:p>
        </p:txBody>
      </p:sp>
      <p:sp>
        <p:nvSpPr>
          <p:cNvPr id="17" name="Fußzeilenplatzhalter 6">
            <a:extLst>
              <a:ext uri="{FF2B5EF4-FFF2-40B4-BE49-F238E27FC236}">
                <a16:creationId xmlns:a16="http://schemas.microsoft.com/office/drawing/2014/main" id="{B547793C-9F32-E546-893A-9444343A7588}"/>
              </a:ext>
            </a:extLst>
          </p:cNvPr>
          <p:cNvSpPr>
            <a:spLocks noGrp="1"/>
          </p:cNvSpPr>
          <p:nvPr>
            <p:ph type="ftr" sz="quarter" idx="3"/>
          </p:nvPr>
        </p:nvSpPr>
        <p:spPr>
          <a:xfrm>
            <a:off x="2642347" y="4767263"/>
            <a:ext cx="5486400" cy="273844"/>
          </a:xfrm>
          <a:prstGeom prst="rect">
            <a:avLst/>
          </a:prstGeom>
        </p:spPr>
        <p:txBody>
          <a:bodyPr anchor="ctr"/>
          <a:lstStyle>
            <a:lvl1pPr algn="l">
              <a:defRPr lang="de-CH" sz="675" b="0" kern="1200" dirty="0" smtClean="0">
                <a:solidFill>
                  <a:srgbClr val="0F275F"/>
                </a:solidFill>
                <a:latin typeface="Euclid Circular B Regular Ita" panose="020B0504000000000000" pitchFamily="34" charset="77"/>
                <a:ea typeface="+mn-ea"/>
                <a:cs typeface="+mn-cs"/>
              </a:defRPr>
            </a:lvl1pPr>
          </a:lstStyle>
          <a:p>
            <a:r>
              <a:rPr lang="de-DE"/>
              <a:t>MindStep AG - Human Capital Impact</a:t>
            </a:r>
            <a:endParaRPr lang="de-DE" b="0"/>
          </a:p>
        </p:txBody>
      </p:sp>
    </p:spTree>
    <p:extLst>
      <p:ext uri="{BB962C8B-B14F-4D97-AF65-F5344CB8AC3E}">
        <p14:creationId xmlns:p14="http://schemas.microsoft.com/office/powerpoint/2010/main" val="13531117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5_Titel und Inhalt">
    <p:spTree>
      <p:nvGrpSpPr>
        <p:cNvPr id="1" name=""/>
        <p:cNvGrpSpPr/>
        <p:nvPr/>
      </p:nvGrpSpPr>
      <p:grpSpPr>
        <a:xfrm>
          <a:off x="0" y="0"/>
          <a:ext cx="0" cy="0"/>
          <a:chOff x="0" y="0"/>
          <a:chExt cx="0" cy="0"/>
        </a:xfrm>
      </p:grpSpPr>
      <p:sp>
        <p:nvSpPr>
          <p:cNvPr id="16" name="Inhaltsplatzhalter 2">
            <a:extLst>
              <a:ext uri="{FF2B5EF4-FFF2-40B4-BE49-F238E27FC236}">
                <a16:creationId xmlns:a16="http://schemas.microsoft.com/office/drawing/2014/main" id="{CC04341D-A9E0-1840-A4FE-013E49C45BB4}"/>
              </a:ext>
            </a:extLst>
          </p:cNvPr>
          <p:cNvSpPr>
            <a:spLocks noGrp="1"/>
          </p:cNvSpPr>
          <p:nvPr>
            <p:ph sz="half" idx="1"/>
          </p:nvPr>
        </p:nvSpPr>
        <p:spPr>
          <a:xfrm>
            <a:off x="361800" y="1080001"/>
            <a:ext cx="8370000" cy="3552722"/>
          </a:xfrm>
        </p:spPr>
        <p:txBody>
          <a:bodyPr>
            <a:normAutofit/>
          </a:bodyPr>
          <a:lstStyle>
            <a:lvl1pPr marL="0" indent="0">
              <a:buNone/>
              <a:defRPr sz="1500"/>
            </a:lvl1pPr>
            <a:lvl4pPr>
              <a:defRPr sz="1500"/>
            </a:lvl4pPr>
            <a:lvl5pPr>
              <a:defRPr sz="1350"/>
            </a:lvl5pPr>
          </a:lstStyle>
          <a:p>
            <a:pPr lvl="0"/>
            <a:r>
              <a:rPr lang="de-DE" dirty="0"/>
              <a:t>Mastertextformat bearbeiten</a:t>
            </a:r>
          </a:p>
        </p:txBody>
      </p:sp>
      <p:sp>
        <p:nvSpPr>
          <p:cNvPr id="11" name="Datumsplatzhalter 3">
            <a:extLst>
              <a:ext uri="{FF2B5EF4-FFF2-40B4-BE49-F238E27FC236}">
                <a16:creationId xmlns:a16="http://schemas.microsoft.com/office/drawing/2014/main" id="{7FEA3F2E-566F-FA43-844F-AFBEB68E1D5B}"/>
              </a:ext>
            </a:extLst>
          </p:cNvPr>
          <p:cNvSpPr>
            <a:spLocks noGrp="1"/>
          </p:cNvSpPr>
          <p:nvPr>
            <p:ph type="dt" sz="half" idx="2"/>
          </p:nvPr>
        </p:nvSpPr>
        <p:spPr>
          <a:xfrm>
            <a:off x="361800" y="4767263"/>
            <a:ext cx="2057400" cy="273844"/>
          </a:xfrm>
          <a:prstGeom prst="rect">
            <a:avLst/>
          </a:prstGeom>
        </p:spPr>
        <p:txBody>
          <a:bodyPr vert="horz" lIns="91440" tIns="45720" rIns="91440" bIns="45720" rtlCol="0" anchor="ctr"/>
          <a:lstStyle>
            <a:lvl1pPr algn="l">
              <a:defRPr sz="675" b="0">
                <a:solidFill>
                  <a:srgbClr val="0F275F"/>
                </a:solidFill>
                <a:latin typeface="Euclid Circular B Regular Ita" panose="020B0504000000000000" pitchFamily="34" charset="77"/>
              </a:defRPr>
            </a:lvl1pPr>
          </a:lstStyle>
          <a:p>
            <a:fld id="{B6065E61-EBB6-3B41-BC5A-93EA667D52ED}" type="datetime1">
              <a:rPr lang="de-DE" smtClean="0"/>
              <a:pPr/>
              <a:t>20.11.2023</a:t>
            </a:fld>
            <a:endParaRPr lang="de-DE" b="0"/>
          </a:p>
        </p:txBody>
      </p:sp>
      <p:sp>
        <p:nvSpPr>
          <p:cNvPr id="12" name="Foliennummernplatzhalter 5">
            <a:extLst>
              <a:ext uri="{FF2B5EF4-FFF2-40B4-BE49-F238E27FC236}">
                <a16:creationId xmlns:a16="http://schemas.microsoft.com/office/drawing/2014/main" id="{49CB0A6D-AB41-3946-AE44-28BF5D4545F8}"/>
              </a:ext>
            </a:extLst>
          </p:cNvPr>
          <p:cNvSpPr>
            <a:spLocks noGrp="1"/>
          </p:cNvSpPr>
          <p:nvPr>
            <p:ph type="sldNum" sz="quarter" idx="4"/>
          </p:nvPr>
        </p:nvSpPr>
        <p:spPr>
          <a:xfrm>
            <a:off x="8323873" y="4767263"/>
            <a:ext cx="445770" cy="273844"/>
          </a:xfrm>
          <a:prstGeom prst="rect">
            <a:avLst/>
          </a:prstGeom>
        </p:spPr>
        <p:txBody>
          <a:bodyPr vert="horz" lIns="91440" tIns="45720" rIns="91440" bIns="45720" rtlCol="0" anchor="ctr"/>
          <a:lstStyle>
            <a:lvl1pPr algn="r">
              <a:defRPr sz="675" b="0">
                <a:solidFill>
                  <a:srgbClr val="0F275F"/>
                </a:solidFill>
                <a:latin typeface="Euclid Circular B Regular Ita" panose="020B0504000000000000" pitchFamily="34" charset="77"/>
              </a:defRPr>
            </a:lvl1pPr>
          </a:lstStyle>
          <a:p>
            <a:fld id="{7A710896-DA68-F94F-A4AC-EDD14FC33D32}" type="slidenum">
              <a:rPr lang="de-DE" smtClean="0"/>
              <a:pPr/>
              <a:t>‹N°›</a:t>
            </a:fld>
            <a:endParaRPr lang="de-DE" b="0"/>
          </a:p>
        </p:txBody>
      </p:sp>
      <p:sp>
        <p:nvSpPr>
          <p:cNvPr id="17" name="Fußzeilenplatzhalter 6">
            <a:extLst>
              <a:ext uri="{FF2B5EF4-FFF2-40B4-BE49-F238E27FC236}">
                <a16:creationId xmlns:a16="http://schemas.microsoft.com/office/drawing/2014/main" id="{B547793C-9F32-E546-893A-9444343A7588}"/>
              </a:ext>
            </a:extLst>
          </p:cNvPr>
          <p:cNvSpPr>
            <a:spLocks noGrp="1"/>
          </p:cNvSpPr>
          <p:nvPr>
            <p:ph type="ftr" sz="quarter" idx="3"/>
          </p:nvPr>
        </p:nvSpPr>
        <p:spPr>
          <a:xfrm>
            <a:off x="2642347" y="4767263"/>
            <a:ext cx="5486400" cy="273844"/>
          </a:xfrm>
          <a:prstGeom prst="rect">
            <a:avLst/>
          </a:prstGeom>
        </p:spPr>
        <p:txBody>
          <a:bodyPr anchor="ctr"/>
          <a:lstStyle>
            <a:lvl1pPr algn="l">
              <a:defRPr lang="de-CH" sz="675" b="0" kern="1200" dirty="0" smtClean="0">
                <a:solidFill>
                  <a:srgbClr val="0F275F"/>
                </a:solidFill>
                <a:latin typeface="Euclid Circular B Regular Ita" panose="020B0504000000000000" pitchFamily="34" charset="77"/>
                <a:ea typeface="+mn-ea"/>
                <a:cs typeface="+mn-cs"/>
              </a:defRPr>
            </a:lvl1pPr>
          </a:lstStyle>
          <a:p>
            <a:r>
              <a:rPr lang="de-DE"/>
              <a:t>MindStep AG - Human Capital Impact</a:t>
            </a:r>
            <a:endParaRPr lang="de-DE" b="0"/>
          </a:p>
        </p:txBody>
      </p:sp>
    </p:spTree>
    <p:extLst>
      <p:ext uri="{BB962C8B-B14F-4D97-AF65-F5344CB8AC3E}">
        <p14:creationId xmlns:p14="http://schemas.microsoft.com/office/powerpoint/2010/main" val="10936566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6_Titel und Inhalt">
    <p:spTree>
      <p:nvGrpSpPr>
        <p:cNvPr id="1" name=""/>
        <p:cNvGrpSpPr/>
        <p:nvPr/>
      </p:nvGrpSpPr>
      <p:grpSpPr>
        <a:xfrm>
          <a:off x="0" y="0"/>
          <a:ext cx="0" cy="0"/>
          <a:chOff x="0" y="0"/>
          <a:chExt cx="0" cy="0"/>
        </a:xfrm>
      </p:grpSpPr>
      <p:sp>
        <p:nvSpPr>
          <p:cNvPr id="16" name="Inhaltsplatzhalter 2">
            <a:extLst>
              <a:ext uri="{FF2B5EF4-FFF2-40B4-BE49-F238E27FC236}">
                <a16:creationId xmlns:a16="http://schemas.microsoft.com/office/drawing/2014/main" id="{CC04341D-A9E0-1840-A4FE-013E49C45BB4}"/>
              </a:ext>
            </a:extLst>
          </p:cNvPr>
          <p:cNvSpPr>
            <a:spLocks noGrp="1"/>
          </p:cNvSpPr>
          <p:nvPr>
            <p:ph sz="half" idx="1"/>
          </p:nvPr>
        </p:nvSpPr>
        <p:spPr>
          <a:xfrm>
            <a:off x="361800" y="1080001"/>
            <a:ext cx="8370000" cy="3552722"/>
          </a:xfrm>
        </p:spPr>
        <p:txBody>
          <a:bodyPr>
            <a:normAutofit/>
          </a:bodyPr>
          <a:lstStyle>
            <a:lvl1pPr marL="0" indent="0">
              <a:buNone/>
              <a:defRPr sz="1500"/>
            </a:lvl1pPr>
            <a:lvl4pPr>
              <a:defRPr sz="1500"/>
            </a:lvl4pPr>
            <a:lvl5pPr>
              <a:defRPr sz="1350"/>
            </a:lvl5pPr>
          </a:lstStyle>
          <a:p>
            <a:pPr lvl="0"/>
            <a:r>
              <a:rPr lang="de-DE" dirty="0"/>
              <a:t>Mastertextformat bearbeiten</a:t>
            </a:r>
          </a:p>
        </p:txBody>
      </p:sp>
      <p:sp>
        <p:nvSpPr>
          <p:cNvPr id="11" name="Datumsplatzhalter 3">
            <a:extLst>
              <a:ext uri="{FF2B5EF4-FFF2-40B4-BE49-F238E27FC236}">
                <a16:creationId xmlns:a16="http://schemas.microsoft.com/office/drawing/2014/main" id="{7FEA3F2E-566F-FA43-844F-AFBEB68E1D5B}"/>
              </a:ext>
            </a:extLst>
          </p:cNvPr>
          <p:cNvSpPr>
            <a:spLocks noGrp="1"/>
          </p:cNvSpPr>
          <p:nvPr>
            <p:ph type="dt" sz="half" idx="2"/>
          </p:nvPr>
        </p:nvSpPr>
        <p:spPr>
          <a:xfrm>
            <a:off x="361800" y="4767263"/>
            <a:ext cx="2057400" cy="273844"/>
          </a:xfrm>
          <a:prstGeom prst="rect">
            <a:avLst/>
          </a:prstGeom>
        </p:spPr>
        <p:txBody>
          <a:bodyPr vert="horz" lIns="91440" tIns="45720" rIns="91440" bIns="45720" rtlCol="0" anchor="ctr"/>
          <a:lstStyle>
            <a:lvl1pPr algn="l">
              <a:defRPr sz="675" b="0">
                <a:solidFill>
                  <a:srgbClr val="0F275F"/>
                </a:solidFill>
                <a:latin typeface="Euclid Circular B Regular Ita" panose="020B0504000000000000" pitchFamily="34" charset="77"/>
              </a:defRPr>
            </a:lvl1pPr>
          </a:lstStyle>
          <a:p>
            <a:fld id="{B6065E61-EBB6-3B41-BC5A-93EA667D52ED}" type="datetime1">
              <a:rPr lang="de-DE" smtClean="0"/>
              <a:pPr/>
              <a:t>20.11.2023</a:t>
            </a:fld>
            <a:endParaRPr lang="de-DE" b="0"/>
          </a:p>
        </p:txBody>
      </p:sp>
      <p:sp>
        <p:nvSpPr>
          <p:cNvPr id="12" name="Foliennummernplatzhalter 5">
            <a:extLst>
              <a:ext uri="{FF2B5EF4-FFF2-40B4-BE49-F238E27FC236}">
                <a16:creationId xmlns:a16="http://schemas.microsoft.com/office/drawing/2014/main" id="{49CB0A6D-AB41-3946-AE44-28BF5D4545F8}"/>
              </a:ext>
            </a:extLst>
          </p:cNvPr>
          <p:cNvSpPr>
            <a:spLocks noGrp="1"/>
          </p:cNvSpPr>
          <p:nvPr>
            <p:ph type="sldNum" sz="quarter" idx="4"/>
          </p:nvPr>
        </p:nvSpPr>
        <p:spPr>
          <a:xfrm>
            <a:off x="8323873" y="4767263"/>
            <a:ext cx="445770" cy="273844"/>
          </a:xfrm>
          <a:prstGeom prst="rect">
            <a:avLst/>
          </a:prstGeom>
        </p:spPr>
        <p:txBody>
          <a:bodyPr vert="horz" lIns="91440" tIns="45720" rIns="91440" bIns="45720" rtlCol="0" anchor="ctr"/>
          <a:lstStyle>
            <a:lvl1pPr algn="r">
              <a:defRPr sz="675" b="0">
                <a:solidFill>
                  <a:srgbClr val="0F275F"/>
                </a:solidFill>
                <a:latin typeface="Euclid Circular B Regular Ita" panose="020B0504000000000000" pitchFamily="34" charset="77"/>
              </a:defRPr>
            </a:lvl1pPr>
          </a:lstStyle>
          <a:p>
            <a:fld id="{7A710896-DA68-F94F-A4AC-EDD14FC33D32}" type="slidenum">
              <a:rPr lang="de-DE" smtClean="0"/>
              <a:pPr/>
              <a:t>‹N°›</a:t>
            </a:fld>
            <a:endParaRPr lang="de-DE" b="0"/>
          </a:p>
        </p:txBody>
      </p:sp>
      <p:sp>
        <p:nvSpPr>
          <p:cNvPr id="17" name="Fußzeilenplatzhalter 6">
            <a:extLst>
              <a:ext uri="{FF2B5EF4-FFF2-40B4-BE49-F238E27FC236}">
                <a16:creationId xmlns:a16="http://schemas.microsoft.com/office/drawing/2014/main" id="{B547793C-9F32-E546-893A-9444343A7588}"/>
              </a:ext>
            </a:extLst>
          </p:cNvPr>
          <p:cNvSpPr>
            <a:spLocks noGrp="1"/>
          </p:cNvSpPr>
          <p:nvPr>
            <p:ph type="ftr" sz="quarter" idx="3"/>
          </p:nvPr>
        </p:nvSpPr>
        <p:spPr>
          <a:xfrm>
            <a:off x="2642347" y="4767263"/>
            <a:ext cx="5486400" cy="273844"/>
          </a:xfrm>
          <a:prstGeom prst="rect">
            <a:avLst/>
          </a:prstGeom>
        </p:spPr>
        <p:txBody>
          <a:bodyPr anchor="ctr"/>
          <a:lstStyle>
            <a:lvl1pPr algn="l">
              <a:defRPr lang="de-CH" sz="675" b="0" kern="1200" dirty="0" smtClean="0">
                <a:solidFill>
                  <a:srgbClr val="0F275F"/>
                </a:solidFill>
                <a:latin typeface="Euclid Circular B Regular Ita" panose="020B0504000000000000" pitchFamily="34" charset="77"/>
                <a:ea typeface="+mn-ea"/>
                <a:cs typeface="+mn-cs"/>
              </a:defRPr>
            </a:lvl1pPr>
          </a:lstStyle>
          <a:p>
            <a:r>
              <a:rPr lang="de-DE"/>
              <a:t>MindStep AG - Human Capital Impact</a:t>
            </a:r>
            <a:endParaRPr lang="de-DE" b="0"/>
          </a:p>
        </p:txBody>
      </p:sp>
    </p:spTree>
    <p:extLst>
      <p:ext uri="{BB962C8B-B14F-4D97-AF65-F5344CB8AC3E}">
        <p14:creationId xmlns:p14="http://schemas.microsoft.com/office/powerpoint/2010/main" val="12212064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63FFBFC-CD16-3943-BEFD-661A904325C5}"/>
              </a:ext>
            </a:extLst>
          </p:cNvPr>
          <p:cNvSpPr>
            <a:spLocks noGrp="1"/>
          </p:cNvSpPr>
          <p:nvPr>
            <p:ph type="title" hasCustomPrompt="1"/>
          </p:nvPr>
        </p:nvSpPr>
        <p:spPr>
          <a:xfrm>
            <a:off x="424149" y="1825365"/>
            <a:ext cx="8295702" cy="390353"/>
          </a:xfrm>
          <a:prstGeom prst="rect">
            <a:avLst/>
          </a:prstGeom>
        </p:spPr>
        <p:txBody>
          <a:bodyPr vert="horz" lIns="91440" tIns="45720" rIns="91440" bIns="45720" rtlCol="0" anchor="t">
            <a:noAutofit/>
          </a:bodyPr>
          <a:lstStyle>
            <a:lvl1pPr>
              <a:defRPr sz="3000">
                <a:solidFill>
                  <a:schemeClr val="accent2"/>
                </a:solidFill>
                <a:latin typeface="+mn-lt"/>
              </a:defRPr>
            </a:lvl1pPr>
          </a:lstStyle>
          <a:p>
            <a:r>
              <a:rPr lang="de-DE"/>
              <a:t>Titel Präsentation</a:t>
            </a:r>
            <a:endParaRPr lang="en-US"/>
          </a:p>
        </p:txBody>
      </p:sp>
      <p:sp>
        <p:nvSpPr>
          <p:cNvPr id="10" name="Footer Placeholder 4">
            <a:extLst>
              <a:ext uri="{FF2B5EF4-FFF2-40B4-BE49-F238E27FC236}">
                <a16:creationId xmlns:a16="http://schemas.microsoft.com/office/drawing/2014/main" id="{EE935C4A-59F5-1D4A-944F-50EC5B481B73}"/>
              </a:ext>
            </a:extLst>
          </p:cNvPr>
          <p:cNvSpPr>
            <a:spLocks noGrp="1"/>
          </p:cNvSpPr>
          <p:nvPr>
            <p:ph type="ftr" sz="quarter" idx="3"/>
          </p:nvPr>
        </p:nvSpPr>
        <p:spPr>
          <a:xfrm>
            <a:off x="424150" y="4623973"/>
            <a:ext cx="3086100" cy="390352"/>
          </a:xfrm>
          <a:prstGeom prst="rect">
            <a:avLst/>
          </a:prstGeom>
        </p:spPr>
        <p:txBody>
          <a:bodyPr vert="horz" lIns="91440" tIns="45720" rIns="91440" bIns="45720" rtlCol="0" anchor="b"/>
          <a:lstStyle>
            <a:lvl1pPr algn="l">
              <a:defRPr sz="800" b="0" i="0">
                <a:solidFill>
                  <a:schemeClr val="tx1"/>
                </a:solidFill>
                <a:latin typeface="+mn-lt"/>
                <a:ea typeface="Roboto Light" panose="02000000000000000000" pitchFamily="2" charset="0"/>
              </a:defRPr>
            </a:lvl1pPr>
          </a:lstStyle>
          <a:p>
            <a:endParaRPr lang="de-CH"/>
          </a:p>
        </p:txBody>
      </p:sp>
      <p:pic>
        <p:nvPicPr>
          <p:cNvPr id="11" name="Grafik 10">
            <a:extLst>
              <a:ext uri="{FF2B5EF4-FFF2-40B4-BE49-F238E27FC236}">
                <a16:creationId xmlns:a16="http://schemas.microsoft.com/office/drawing/2014/main" id="{20C80D85-ED64-EA4A-96A8-26A0051C7E0F}"/>
              </a:ext>
            </a:extLst>
          </p:cNvPr>
          <p:cNvPicPr>
            <a:picLocks noChangeAspect="1"/>
          </p:cNvPicPr>
          <p:nvPr userDrawn="1"/>
        </p:nvPicPr>
        <p:blipFill>
          <a:blip r:embed="rId2"/>
          <a:stretch>
            <a:fillRect/>
          </a:stretch>
        </p:blipFill>
        <p:spPr>
          <a:xfrm>
            <a:off x="6259917" y="266037"/>
            <a:ext cx="2393673" cy="389469"/>
          </a:xfrm>
          <a:prstGeom prst="rect">
            <a:avLst/>
          </a:prstGeom>
        </p:spPr>
      </p:pic>
    </p:spTree>
    <p:extLst>
      <p:ext uri="{BB962C8B-B14F-4D97-AF65-F5344CB8AC3E}">
        <p14:creationId xmlns:p14="http://schemas.microsoft.com/office/powerpoint/2010/main" val="19217215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41960884-5168-844F-86E2-409C61E6BB64}"/>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mn-lt"/>
                <a:ea typeface="Roboto Light" panose="02000000000000000000" pitchFamily="2" charset="0"/>
              </a:defRPr>
            </a:lvl1pPr>
          </a:lstStyle>
          <a:p>
            <a:fld id="{91438BCE-4DEB-DC49-AB2D-DF972A872A48}" type="slidenum">
              <a:rPr lang="de-DE" smtClean="0"/>
              <a:pPr/>
              <a:t>‹N°›</a:t>
            </a:fld>
            <a:endParaRPr lang="de-DE"/>
          </a:p>
        </p:txBody>
      </p:sp>
      <p:sp>
        <p:nvSpPr>
          <p:cNvPr id="9" name="Title Placeholder 1">
            <a:extLst>
              <a:ext uri="{FF2B5EF4-FFF2-40B4-BE49-F238E27FC236}">
                <a16:creationId xmlns:a16="http://schemas.microsoft.com/office/drawing/2014/main" id="{03FD5864-8D4D-8742-AC11-7D9CE4C7AAEC}"/>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Übertitel Thema</a:t>
            </a:r>
            <a:endParaRPr lang="en-US"/>
          </a:p>
        </p:txBody>
      </p:sp>
      <p:sp>
        <p:nvSpPr>
          <p:cNvPr id="13" name="Textplatzhalter 10">
            <a:extLst>
              <a:ext uri="{FF2B5EF4-FFF2-40B4-BE49-F238E27FC236}">
                <a16:creationId xmlns:a16="http://schemas.microsoft.com/office/drawing/2014/main" id="{2C03E1ED-3E1E-0441-994E-411E41F4370A}"/>
              </a:ext>
            </a:extLst>
          </p:cNvPr>
          <p:cNvSpPr>
            <a:spLocks noGrp="1"/>
          </p:cNvSpPr>
          <p:nvPr>
            <p:ph type="body" sz="quarter" idx="11" hasCustomPrompt="1"/>
          </p:nvPr>
        </p:nvSpPr>
        <p:spPr>
          <a:xfrm>
            <a:off x="424149" y="1086830"/>
            <a:ext cx="7221537" cy="2781300"/>
          </a:xfrm>
          <a:prstGeom prst="rect">
            <a:avLst/>
          </a:prstGeom>
        </p:spPr>
        <p:txBody>
          <a:bodyPr/>
          <a:lstStyle>
            <a:lvl1pPr marL="266700" indent="-261938" hangingPunct="0">
              <a:lnSpc>
                <a:spcPct val="100000"/>
              </a:lnSpc>
              <a:spcBef>
                <a:spcPts val="0"/>
              </a:spcBef>
              <a:buClr>
                <a:schemeClr val="accent1"/>
              </a:buClr>
              <a:buFont typeface="+mj-lt"/>
              <a:buAutoNum type="arabicPeriod"/>
              <a:tabLst/>
              <a:defRPr sz="1200" b="0" i="0" kern="0" baseline="0">
                <a:solidFill>
                  <a:schemeClr val="tx1"/>
                </a:solidFill>
                <a:latin typeface="+mn-lt"/>
                <a:ea typeface="Roboto Light" panose="02000000000000000000" pitchFamily="2" charset="0"/>
                <a:cs typeface="Roboto Light" panose="02000000000000000000" pitchFamily="2" charset="0"/>
              </a:defRPr>
            </a:lvl1pPr>
            <a:lvl2pPr marL="438150" indent="-171450">
              <a:buClr>
                <a:schemeClr val="tx1"/>
              </a:buClr>
              <a:buFont typeface="Arial" panose="020B0604020202020204" pitchFamily="34" charset="0"/>
              <a:buChar char="•"/>
              <a:tabLst/>
              <a:defRPr sz="1000" b="0" i="0" kern="0" baseline="0">
                <a:solidFill>
                  <a:schemeClr val="tx1"/>
                </a:solidFill>
                <a:latin typeface="+mn-lt"/>
                <a:ea typeface="Roboto Light" panose="02000000000000000000" pitchFamily="2" charset="0"/>
                <a:cs typeface="Roboto Light" panose="02000000000000000000" pitchFamily="2" charset="0"/>
              </a:defRPr>
            </a:lvl2pPr>
            <a:lvl3pPr marL="447675" indent="0">
              <a:buClr>
                <a:schemeClr val="tx1"/>
              </a:buClr>
              <a:buFont typeface="Arial" panose="020B0604020202020204" pitchFamily="34" charset="0"/>
              <a:buNone/>
              <a:defRPr sz="1000" b="0" i="0" kern="0" baseline="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a:buClr>
                <a:schemeClr val="bg1"/>
              </a:buClr>
              <a:buFont typeface="+mj-lt"/>
              <a:buNone/>
              <a:defRPr sz="1200" b="0" i="0" kern="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a:buClr>
                <a:schemeClr val="bg1"/>
              </a:buClr>
              <a:buFont typeface="+mj-lt"/>
              <a:buAutoNum type="arabicPeriod"/>
              <a:defRPr sz="1200" b="0" i="0" kern="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stStyle>
          <a:p>
            <a:pPr lvl="0"/>
            <a:r>
              <a:rPr lang="de-DE"/>
              <a:t>Inhalt, Aufzählung</a:t>
            </a:r>
          </a:p>
          <a:p>
            <a:pPr lvl="1"/>
            <a:r>
              <a:rPr lang="de-DE" err="1"/>
              <a:t>Auzählung</a:t>
            </a:r>
            <a:r>
              <a:rPr lang="de-DE"/>
              <a:t> 1</a:t>
            </a:r>
          </a:p>
          <a:p>
            <a:pPr lvl="1"/>
            <a:endParaRPr lang="de-DE"/>
          </a:p>
        </p:txBody>
      </p:sp>
      <p:pic>
        <p:nvPicPr>
          <p:cNvPr id="6" name="Grafik 5">
            <a:extLst>
              <a:ext uri="{FF2B5EF4-FFF2-40B4-BE49-F238E27FC236}">
                <a16:creationId xmlns:a16="http://schemas.microsoft.com/office/drawing/2014/main" id="{537F6F15-DAB8-4447-8440-6617097FFCFC}"/>
              </a:ext>
            </a:extLst>
          </p:cNvPr>
          <p:cNvPicPr>
            <a:picLocks/>
          </p:cNvPicPr>
          <p:nvPr userDrawn="1"/>
        </p:nvPicPr>
        <p:blipFill>
          <a:blip r:embed="rId2"/>
          <a:stretch>
            <a:fillRect/>
          </a:stretch>
        </p:blipFill>
        <p:spPr>
          <a:xfrm>
            <a:off x="506739" y="637271"/>
            <a:ext cx="8280000" cy="18000"/>
          </a:xfrm>
          <a:prstGeom prst="rect">
            <a:avLst/>
          </a:prstGeom>
        </p:spPr>
      </p:pic>
      <p:pic>
        <p:nvPicPr>
          <p:cNvPr id="2" name="Grafik 11">
            <a:extLst>
              <a:ext uri="{FF2B5EF4-FFF2-40B4-BE49-F238E27FC236}">
                <a16:creationId xmlns:a16="http://schemas.microsoft.com/office/drawing/2014/main" id="{6975227C-9A4E-5C3C-86A1-7844235D22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1159" y="4744320"/>
            <a:ext cx="1419399" cy="343435"/>
          </a:xfrm>
          <a:prstGeom prst="rect">
            <a:avLst/>
          </a:prstGeom>
        </p:spPr>
      </p:pic>
    </p:spTree>
    <p:extLst>
      <p:ext uri="{BB962C8B-B14F-4D97-AF65-F5344CB8AC3E}">
        <p14:creationId xmlns:p14="http://schemas.microsoft.com/office/powerpoint/2010/main" val="19739768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und Inhalt, Verlauf">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3694FEAD-4B40-EA47-BBF7-3DAC04644C29}"/>
              </a:ext>
            </a:extLst>
          </p:cNvPr>
          <p:cNvSpPr/>
          <p:nvPr userDrawn="1"/>
        </p:nvSpPr>
        <p:spPr>
          <a:xfrm>
            <a:off x="0" y="0"/>
            <a:ext cx="9144000" cy="5143500"/>
          </a:xfrm>
          <a:prstGeom prst="rect">
            <a:avLst/>
          </a:prstGeom>
          <a:gradFill>
            <a:gsLst>
              <a:gs pos="100000">
                <a:schemeClr val="accent1"/>
              </a:gs>
              <a:gs pos="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9" name="Slide Number Placeholder 5">
            <a:extLst>
              <a:ext uri="{FF2B5EF4-FFF2-40B4-BE49-F238E27FC236}">
                <a16:creationId xmlns:a16="http://schemas.microsoft.com/office/drawing/2014/main" id="{13E008EA-8673-9647-83B1-B62C96DF9F17}"/>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solidFill>
                  <a:schemeClr val="bg1"/>
                </a:solidFill>
                <a:latin typeface="+mn-lt"/>
                <a:ea typeface="Roboto Light" panose="02000000000000000000" pitchFamily="2" charset="0"/>
              </a:defRPr>
            </a:lvl1pPr>
          </a:lstStyle>
          <a:p>
            <a:fld id="{91438BCE-4DEB-DC49-AB2D-DF972A872A48}" type="slidenum">
              <a:rPr lang="de-DE" smtClean="0"/>
              <a:pPr/>
              <a:t>‹N°›</a:t>
            </a:fld>
            <a:endParaRPr lang="de-DE"/>
          </a:p>
        </p:txBody>
      </p:sp>
      <p:sp>
        <p:nvSpPr>
          <p:cNvPr id="10" name="Title Placeholder 1">
            <a:extLst>
              <a:ext uri="{FF2B5EF4-FFF2-40B4-BE49-F238E27FC236}">
                <a16:creationId xmlns:a16="http://schemas.microsoft.com/office/drawing/2014/main" id="{F459C0AA-B6DD-C949-9FA6-5A8540DB3099}"/>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bg1"/>
                </a:solidFill>
                <a:latin typeface="+mn-lt"/>
              </a:defRPr>
            </a:lvl1pPr>
          </a:lstStyle>
          <a:p>
            <a:r>
              <a:rPr lang="de-DE"/>
              <a:t>Übertitel Inhalt</a:t>
            </a:r>
            <a:endParaRPr lang="en-US"/>
          </a:p>
        </p:txBody>
      </p:sp>
      <p:pic>
        <p:nvPicPr>
          <p:cNvPr id="12" name="Grafik 11">
            <a:extLst>
              <a:ext uri="{FF2B5EF4-FFF2-40B4-BE49-F238E27FC236}">
                <a16:creationId xmlns:a16="http://schemas.microsoft.com/office/drawing/2014/main" id="{D3BF46A0-B674-6A4A-8212-7C44364C4A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8005" y="4780066"/>
            <a:ext cx="1449193" cy="234259"/>
          </a:xfrm>
          <a:prstGeom prst="rect">
            <a:avLst/>
          </a:prstGeom>
        </p:spPr>
      </p:pic>
      <p:sp>
        <p:nvSpPr>
          <p:cNvPr id="14" name="Textplatzhalter 10">
            <a:extLst>
              <a:ext uri="{FF2B5EF4-FFF2-40B4-BE49-F238E27FC236}">
                <a16:creationId xmlns:a16="http://schemas.microsoft.com/office/drawing/2014/main" id="{B979ACD8-716B-C549-B189-E9225A6BF837}"/>
              </a:ext>
            </a:extLst>
          </p:cNvPr>
          <p:cNvSpPr>
            <a:spLocks noGrp="1"/>
          </p:cNvSpPr>
          <p:nvPr>
            <p:ph type="body" sz="quarter" idx="11" hasCustomPrompt="1"/>
          </p:nvPr>
        </p:nvSpPr>
        <p:spPr>
          <a:xfrm>
            <a:off x="424149" y="1096258"/>
            <a:ext cx="7221537" cy="2781300"/>
          </a:xfrm>
          <a:prstGeom prst="rect">
            <a:avLst/>
          </a:prstGeom>
        </p:spPr>
        <p:txBody>
          <a:bodyPr/>
          <a:lstStyle>
            <a:lvl1pPr marL="266700" indent="-261938" hangingPunct="0">
              <a:lnSpc>
                <a:spcPct val="100000"/>
              </a:lnSpc>
              <a:spcBef>
                <a:spcPts val="0"/>
              </a:spcBef>
              <a:buClr>
                <a:schemeClr val="bg1"/>
              </a:buClr>
              <a:buFont typeface="+mj-lt"/>
              <a:buAutoNum type="arabicPeriod"/>
              <a:tabLst/>
              <a:defRPr sz="1200" b="0" i="0" kern="0" baseline="0">
                <a:solidFill>
                  <a:schemeClr val="bg1"/>
                </a:solidFill>
                <a:latin typeface="+mn-lt"/>
                <a:ea typeface="Roboto Light" panose="02000000000000000000" pitchFamily="2" charset="0"/>
                <a:cs typeface="Roboto Light" panose="02000000000000000000" pitchFamily="2" charset="0"/>
              </a:defRPr>
            </a:lvl1pPr>
            <a:lvl2pPr marL="438150" indent="-171450">
              <a:buClr>
                <a:schemeClr val="bg1"/>
              </a:buClr>
              <a:buFont typeface="Arial" panose="020B0604020202020204" pitchFamily="34" charset="0"/>
              <a:buChar char="•"/>
              <a:tabLst/>
              <a:defRPr sz="1000" b="0" i="0" kern="0" baseline="0">
                <a:solidFill>
                  <a:schemeClr val="bg1"/>
                </a:solidFill>
                <a:latin typeface="+mn-lt"/>
                <a:ea typeface="Roboto Light" panose="02000000000000000000" pitchFamily="2" charset="0"/>
                <a:cs typeface="Roboto Light" panose="02000000000000000000" pitchFamily="2" charset="0"/>
              </a:defRPr>
            </a:lvl2pPr>
            <a:lvl3pPr marL="447675" indent="0">
              <a:buClr>
                <a:schemeClr val="bg1"/>
              </a:buClr>
              <a:buFont typeface="Arial" panose="020B0604020202020204" pitchFamily="34" charset="0"/>
              <a:buNone/>
              <a:defRPr sz="1000" b="0" i="0" kern="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a:buClr>
                <a:schemeClr val="bg1"/>
              </a:buClr>
              <a:buFont typeface="+mj-lt"/>
              <a:buNone/>
              <a:defRPr sz="1200" b="0" i="0" kern="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a:buClr>
                <a:schemeClr val="bg1"/>
              </a:buClr>
              <a:buFont typeface="+mj-lt"/>
              <a:buAutoNum type="arabicPeriod"/>
              <a:defRPr sz="1200" b="0" i="0" kern="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stStyle>
          <a:p>
            <a:pPr lvl="0"/>
            <a:r>
              <a:rPr lang="de-DE"/>
              <a:t>Inhalt, Aufzählung</a:t>
            </a:r>
          </a:p>
          <a:p>
            <a:pPr lvl="1"/>
            <a:r>
              <a:rPr lang="de-DE"/>
              <a:t>Aufzählung 1</a:t>
            </a:r>
          </a:p>
        </p:txBody>
      </p:sp>
    </p:spTree>
    <p:extLst>
      <p:ext uri="{BB962C8B-B14F-4D97-AF65-F5344CB8AC3E}">
        <p14:creationId xmlns:p14="http://schemas.microsoft.com/office/powerpoint/2010/main" val="4274753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ufzählung, Fakten">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594B54C0-56DE-8742-BC37-BC561049DEC6}"/>
              </a:ext>
            </a:extLst>
          </p:cNvPr>
          <p:cNvPicPr>
            <a:picLocks noChangeAspect="1"/>
          </p:cNvPicPr>
          <p:nvPr userDrawn="1"/>
        </p:nvPicPr>
        <p:blipFill>
          <a:blip r:embed="rId2"/>
          <a:stretch>
            <a:fillRect/>
          </a:stretch>
        </p:blipFill>
        <p:spPr>
          <a:xfrm>
            <a:off x="518006" y="4778262"/>
            <a:ext cx="1449193" cy="235795"/>
          </a:xfrm>
          <a:prstGeom prst="rect">
            <a:avLst/>
          </a:prstGeom>
        </p:spPr>
      </p:pic>
      <p:sp>
        <p:nvSpPr>
          <p:cNvPr id="8" name="Slide Number Placeholder 5">
            <a:extLst>
              <a:ext uri="{FF2B5EF4-FFF2-40B4-BE49-F238E27FC236}">
                <a16:creationId xmlns:a16="http://schemas.microsoft.com/office/drawing/2014/main" id="{02945487-D8CC-9048-85D2-84D483FAE19A}"/>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mn-lt"/>
                <a:ea typeface="Roboto Light" panose="02000000000000000000" pitchFamily="2" charset="0"/>
              </a:defRPr>
            </a:lvl1pPr>
          </a:lstStyle>
          <a:p>
            <a:fld id="{91438BCE-4DEB-DC49-AB2D-DF972A872A48}" type="slidenum">
              <a:rPr lang="de-DE" smtClean="0"/>
              <a:pPr/>
              <a:t>‹N°›</a:t>
            </a:fld>
            <a:endParaRPr lang="de-DE"/>
          </a:p>
        </p:txBody>
      </p:sp>
      <p:sp>
        <p:nvSpPr>
          <p:cNvPr id="9" name="Title Placeholder 1">
            <a:extLst>
              <a:ext uri="{FF2B5EF4-FFF2-40B4-BE49-F238E27FC236}">
                <a16:creationId xmlns:a16="http://schemas.microsoft.com/office/drawing/2014/main" id="{85926C7A-C62E-9943-9BC0-9A392FD5CCDE}"/>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Übertitel Inhalt</a:t>
            </a:r>
            <a:endParaRPr lang="en-US"/>
          </a:p>
        </p:txBody>
      </p:sp>
      <p:sp>
        <p:nvSpPr>
          <p:cNvPr id="11" name="Textplatzhalter 2">
            <a:extLst>
              <a:ext uri="{FF2B5EF4-FFF2-40B4-BE49-F238E27FC236}">
                <a16:creationId xmlns:a16="http://schemas.microsoft.com/office/drawing/2014/main" id="{A541C1D9-9338-F347-8AC5-FFE41186D137}"/>
              </a:ext>
            </a:extLst>
          </p:cNvPr>
          <p:cNvSpPr>
            <a:spLocks noGrp="1"/>
          </p:cNvSpPr>
          <p:nvPr>
            <p:ph type="body" sz="quarter" idx="10" hasCustomPrompt="1"/>
          </p:nvPr>
        </p:nvSpPr>
        <p:spPr>
          <a:xfrm>
            <a:off x="424149" y="1083169"/>
            <a:ext cx="8295702" cy="3432270"/>
          </a:xfrm>
          <a:prstGeom prst="rect">
            <a:avLst/>
          </a:prstGeom>
        </p:spPr>
        <p:txBody>
          <a:bodyPr/>
          <a:lstStyle>
            <a:lvl1pPr marL="266700" indent="-261938" hangingPunct="0">
              <a:lnSpc>
                <a:spcPct val="100000"/>
              </a:lnSpc>
              <a:spcBef>
                <a:spcPts val="0"/>
              </a:spcBef>
              <a:buClr>
                <a:schemeClr val="accent1"/>
              </a:buClr>
              <a:buFont typeface="Wingdings" pitchFamily="2" charset="2"/>
              <a:buChar char="§"/>
              <a:tabLst/>
              <a:defRPr sz="1200" b="0" i="0">
                <a:latin typeface="+mn-lt"/>
                <a:ea typeface="Roboto Light" panose="02000000000000000000" pitchFamily="2" charset="0"/>
                <a:cs typeface="Roboto Light" panose="02000000000000000000" pitchFamily="2" charset="0"/>
              </a:defRPr>
            </a:lvl1pPr>
            <a:lvl2pPr marL="266700" indent="0">
              <a:buFont typeface="Arial" panose="020B0604020202020204" pitchFamily="34" charset="0"/>
              <a:buNone/>
              <a:defRPr/>
            </a:lvl2pPr>
          </a:lstStyle>
          <a:p>
            <a:pPr lvl="0"/>
            <a:r>
              <a:rPr lang="de-DE"/>
              <a:t>Text, Aufzählung, Fakten</a:t>
            </a:r>
          </a:p>
        </p:txBody>
      </p:sp>
      <p:pic>
        <p:nvPicPr>
          <p:cNvPr id="6" name="Grafik 5">
            <a:extLst>
              <a:ext uri="{FF2B5EF4-FFF2-40B4-BE49-F238E27FC236}">
                <a16:creationId xmlns:a16="http://schemas.microsoft.com/office/drawing/2014/main" id="{4DB747D6-C47E-4EA3-B483-40ADD50050DB}"/>
              </a:ext>
            </a:extLst>
          </p:cNvPr>
          <p:cNvPicPr>
            <a:picLocks/>
          </p:cNvPicPr>
          <p:nvPr userDrawn="1"/>
        </p:nvPicPr>
        <p:blipFill>
          <a:blip r:embed="rId3"/>
          <a:stretch>
            <a:fillRect/>
          </a:stretch>
        </p:blipFill>
        <p:spPr>
          <a:xfrm>
            <a:off x="506739" y="637271"/>
            <a:ext cx="8280000" cy="18000"/>
          </a:xfrm>
          <a:prstGeom prst="rect">
            <a:avLst/>
          </a:prstGeom>
        </p:spPr>
      </p:pic>
    </p:spTree>
    <p:extLst>
      <p:ext uri="{BB962C8B-B14F-4D97-AF65-F5344CB8AC3E}">
        <p14:creationId xmlns:p14="http://schemas.microsoft.com/office/powerpoint/2010/main" val="30257163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ufzählung, Fakten, Verlauf">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3694FEAD-4B40-EA47-BBF7-3DAC04644C29}"/>
              </a:ext>
            </a:extLst>
          </p:cNvPr>
          <p:cNvSpPr/>
          <p:nvPr userDrawn="1"/>
        </p:nvSpPr>
        <p:spPr>
          <a:xfrm>
            <a:off x="0" y="0"/>
            <a:ext cx="9144000" cy="5143500"/>
          </a:xfrm>
          <a:prstGeom prst="rect">
            <a:avLst/>
          </a:prstGeom>
          <a:gradFill>
            <a:gsLst>
              <a:gs pos="100000">
                <a:schemeClr val="accent1"/>
              </a:gs>
              <a:gs pos="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9" name="Slide Number Placeholder 5">
            <a:extLst>
              <a:ext uri="{FF2B5EF4-FFF2-40B4-BE49-F238E27FC236}">
                <a16:creationId xmlns:a16="http://schemas.microsoft.com/office/drawing/2014/main" id="{13E008EA-8673-9647-83B1-B62C96DF9F17}"/>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solidFill>
                  <a:schemeClr val="bg1"/>
                </a:solidFill>
                <a:latin typeface="+mn-lt"/>
                <a:ea typeface="Roboto Light" panose="02000000000000000000" pitchFamily="2" charset="0"/>
              </a:defRPr>
            </a:lvl1pPr>
          </a:lstStyle>
          <a:p>
            <a:fld id="{91438BCE-4DEB-DC49-AB2D-DF972A872A48}" type="slidenum">
              <a:rPr lang="de-DE" smtClean="0"/>
              <a:pPr/>
              <a:t>‹N°›</a:t>
            </a:fld>
            <a:endParaRPr lang="de-DE"/>
          </a:p>
        </p:txBody>
      </p:sp>
      <p:sp>
        <p:nvSpPr>
          <p:cNvPr id="10" name="Title Placeholder 1">
            <a:extLst>
              <a:ext uri="{FF2B5EF4-FFF2-40B4-BE49-F238E27FC236}">
                <a16:creationId xmlns:a16="http://schemas.microsoft.com/office/drawing/2014/main" id="{F459C0AA-B6DD-C949-9FA6-5A8540DB3099}"/>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bg1"/>
                </a:solidFill>
                <a:latin typeface="+mn-lt"/>
              </a:defRPr>
            </a:lvl1pPr>
          </a:lstStyle>
          <a:p>
            <a:r>
              <a:rPr lang="de-DE"/>
              <a:t>Übertitel Inhalt</a:t>
            </a:r>
            <a:endParaRPr lang="en-US"/>
          </a:p>
        </p:txBody>
      </p:sp>
      <p:pic>
        <p:nvPicPr>
          <p:cNvPr id="12" name="Grafik 11">
            <a:extLst>
              <a:ext uri="{FF2B5EF4-FFF2-40B4-BE49-F238E27FC236}">
                <a16:creationId xmlns:a16="http://schemas.microsoft.com/office/drawing/2014/main" id="{D3BF46A0-B674-6A4A-8212-7C44364C4A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8005" y="4780066"/>
            <a:ext cx="1449193" cy="234259"/>
          </a:xfrm>
          <a:prstGeom prst="rect">
            <a:avLst/>
          </a:prstGeom>
        </p:spPr>
      </p:pic>
      <p:sp>
        <p:nvSpPr>
          <p:cNvPr id="8" name="Textplatzhalter 2">
            <a:extLst>
              <a:ext uri="{FF2B5EF4-FFF2-40B4-BE49-F238E27FC236}">
                <a16:creationId xmlns:a16="http://schemas.microsoft.com/office/drawing/2014/main" id="{14ADB0AE-6815-E14F-941A-CC4705043195}"/>
              </a:ext>
            </a:extLst>
          </p:cNvPr>
          <p:cNvSpPr>
            <a:spLocks noGrp="1"/>
          </p:cNvSpPr>
          <p:nvPr>
            <p:ph type="body" sz="quarter" idx="10" hasCustomPrompt="1"/>
          </p:nvPr>
        </p:nvSpPr>
        <p:spPr>
          <a:xfrm>
            <a:off x="424149" y="1083169"/>
            <a:ext cx="8295702" cy="3432270"/>
          </a:xfrm>
          <a:prstGeom prst="rect">
            <a:avLst/>
          </a:prstGeom>
        </p:spPr>
        <p:txBody>
          <a:bodyPr/>
          <a:lstStyle>
            <a:lvl1pPr marL="266700" indent="-261938" hangingPunct="0">
              <a:lnSpc>
                <a:spcPct val="100000"/>
              </a:lnSpc>
              <a:spcBef>
                <a:spcPts val="0"/>
              </a:spcBef>
              <a:buClr>
                <a:schemeClr val="bg1"/>
              </a:buClr>
              <a:buFont typeface="Wingdings" pitchFamily="2" charset="2"/>
              <a:buChar char="§"/>
              <a:tabLst/>
              <a:defRPr sz="1200" b="0" i="0">
                <a:solidFill>
                  <a:schemeClr val="bg1"/>
                </a:solidFill>
                <a:latin typeface="+mn-lt"/>
                <a:ea typeface="Roboto Light" panose="02000000000000000000" pitchFamily="2" charset="0"/>
                <a:cs typeface="Roboto Light" panose="02000000000000000000" pitchFamily="2" charset="0"/>
              </a:defRPr>
            </a:lvl1pPr>
            <a:lvl2pPr>
              <a:defRPr>
                <a:solidFill>
                  <a:schemeClr val="bg1"/>
                </a:solidFill>
                <a:latin typeface="+mn-lt"/>
              </a:defRPr>
            </a:lvl2pPr>
            <a:lvl3pPr marL="619125" indent="-171450">
              <a:buClr>
                <a:schemeClr val="bg1"/>
              </a:buClr>
              <a:buFont typeface="Arial" panose="020B0604020202020204" pitchFamily="34" charset="0"/>
              <a:buChar char="•"/>
              <a:defRPr>
                <a:solidFill>
                  <a:schemeClr val="bg1"/>
                </a:solidFill>
              </a:defRPr>
            </a:lvl3pPr>
          </a:lstStyle>
          <a:p>
            <a:pPr lvl="0"/>
            <a:r>
              <a:rPr lang="de-DE"/>
              <a:t>Text, Aufzählung, Fakten</a:t>
            </a:r>
          </a:p>
          <a:p>
            <a:pPr lvl="1"/>
            <a:r>
              <a:rPr lang="de-DE"/>
              <a:t>Aufzählung 1</a:t>
            </a:r>
          </a:p>
        </p:txBody>
      </p:sp>
    </p:spTree>
    <p:extLst>
      <p:ext uri="{BB962C8B-B14F-4D97-AF65-F5344CB8AC3E}">
        <p14:creationId xmlns:p14="http://schemas.microsoft.com/office/powerpoint/2010/main" val="567149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halte, mit Grafik">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035CC756-FF8D-244E-97E2-5007D9103AA4}"/>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mn-lt"/>
                <a:ea typeface="Roboto Light" panose="02000000000000000000" pitchFamily="2" charset="0"/>
              </a:defRPr>
            </a:lvl1pPr>
          </a:lstStyle>
          <a:p>
            <a:fld id="{91438BCE-4DEB-DC49-AB2D-DF972A872A48}" type="slidenum">
              <a:rPr lang="de-DE" smtClean="0"/>
              <a:pPr/>
              <a:t>‹N°›</a:t>
            </a:fld>
            <a:endParaRPr lang="de-DE"/>
          </a:p>
        </p:txBody>
      </p:sp>
      <p:sp>
        <p:nvSpPr>
          <p:cNvPr id="10" name="Title Placeholder 1">
            <a:extLst>
              <a:ext uri="{FF2B5EF4-FFF2-40B4-BE49-F238E27FC236}">
                <a16:creationId xmlns:a16="http://schemas.microsoft.com/office/drawing/2014/main" id="{4EE6F68A-DAFA-1745-BBD5-F029A6695BD9}"/>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Übertitel Inhalt</a:t>
            </a:r>
            <a:endParaRPr lang="en-US"/>
          </a:p>
        </p:txBody>
      </p:sp>
      <p:sp>
        <p:nvSpPr>
          <p:cNvPr id="16" name="Content Placeholder 2">
            <a:extLst>
              <a:ext uri="{FF2B5EF4-FFF2-40B4-BE49-F238E27FC236}">
                <a16:creationId xmlns:a16="http://schemas.microsoft.com/office/drawing/2014/main" id="{0933123E-1D0A-5242-A1DC-B3CC063839AE}"/>
              </a:ext>
            </a:extLst>
          </p:cNvPr>
          <p:cNvSpPr>
            <a:spLocks noGrp="1"/>
          </p:cNvSpPr>
          <p:nvPr>
            <p:ph idx="1"/>
          </p:nvPr>
        </p:nvSpPr>
        <p:spPr>
          <a:xfrm>
            <a:off x="1944382" y="1761139"/>
            <a:ext cx="5255236" cy="2616909"/>
          </a:xfrm>
          <a:prstGeom prst="rect">
            <a:avLst/>
          </a:prstGeom>
        </p:spPr>
        <p:txBody>
          <a:bodyPr/>
          <a:lstStyle>
            <a:lvl1pPr>
              <a:buFontTx/>
              <a:buNone/>
              <a:defRPr sz="1000" b="0" i="0">
                <a:latin typeface="+mn-lt"/>
                <a:ea typeface="Roboto Light" panose="02000000000000000000" pitchFamily="2" charset="0"/>
              </a:defRPr>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p:txBody>
      </p:sp>
      <p:sp>
        <p:nvSpPr>
          <p:cNvPr id="12" name="Textplatzhalter 2">
            <a:extLst>
              <a:ext uri="{FF2B5EF4-FFF2-40B4-BE49-F238E27FC236}">
                <a16:creationId xmlns:a16="http://schemas.microsoft.com/office/drawing/2014/main" id="{E5701C4A-666D-3E48-A0A4-39FAA247F381}"/>
              </a:ext>
            </a:extLst>
          </p:cNvPr>
          <p:cNvSpPr>
            <a:spLocks noGrp="1"/>
          </p:cNvSpPr>
          <p:nvPr>
            <p:ph type="body" sz="quarter" idx="10" hasCustomPrompt="1"/>
          </p:nvPr>
        </p:nvSpPr>
        <p:spPr>
          <a:xfrm>
            <a:off x="424148" y="1064315"/>
            <a:ext cx="6775469" cy="623887"/>
          </a:xfrm>
          <a:prstGeom prst="rect">
            <a:avLst/>
          </a:prstGeom>
        </p:spPr>
        <p:txBody>
          <a:bodyPr/>
          <a:lstStyle>
            <a:lvl1pPr hangingPunct="0">
              <a:lnSpc>
                <a:spcPct val="100000"/>
              </a:lnSpc>
              <a:spcBef>
                <a:spcPts val="0"/>
              </a:spcBef>
              <a:buNone/>
              <a:defRPr sz="1200" b="1" i="0">
                <a:latin typeface="+mn-lt"/>
                <a:ea typeface="Roboto" panose="02000000000000000000" pitchFamily="2" charset="0"/>
                <a:cs typeface="Roboto" panose="02000000000000000000" pitchFamily="2" charset="0"/>
              </a:defRPr>
            </a:lvl1pPr>
          </a:lstStyle>
          <a:p>
            <a:pPr lvl="0"/>
            <a:r>
              <a:rPr lang="de-DE"/>
              <a:t>Untertitel </a:t>
            </a:r>
          </a:p>
          <a:p>
            <a:pPr lvl="0"/>
            <a:r>
              <a:rPr lang="de-DE" b="0" i="0">
                <a:latin typeface="Roboto Light" panose="02000000000000000000" pitchFamily="2" charset="0"/>
                <a:ea typeface="Roboto Light" panose="02000000000000000000" pitchFamily="2" charset="0"/>
                <a:cs typeface="Roboto Light" panose="02000000000000000000" pitchFamily="2" charset="0"/>
              </a:rPr>
              <a:t>Text</a:t>
            </a:r>
            <a:endParaRPr lang="de-DE"/>
          </a:p>
        </p:txBody>
      </p:sp>
      <p:pic>
        <p:nvPicPr>
          <p:cNvPr id="7" name="Grafik 6">
            <a:extLst>
              <a:ext uri="{FF2B5EF4-FFF2-40B4-BE49-F238E27FC236}">
                <a16:creationId xmlns:a16="http://schemas.microsoft.com/office/drawing/2014/main" id="{2989F6C3-5A30-4376-8490-DC95B48AA3E6}"/>
              </a:ext>
            </a:extLst>
          </p:cNvPr>
          <p:cNvPicPr>
            <a:picLocks/>
          </p:cNvPicPr>
          <p:nvPr userDrawn="1"/>
        </p:nvPicPr>
        <p:blipFill>
          <a:blip r:embed="rId2"/>
          <a:stretch>
            <a:fillRect/>
          </a:stretch>
        </p:blipFill>
        <p:spPr>
          <a:xfrm>
            <a:off x="506739" y="637271"/>
            <a:ext cx="8280000" cy="18000"/>
          </a:xfrm>
          <a:prstGeom prst="rect">
            <a:avLst/>
          </a:prstGeom>
        </p:spPr>
      </p:pic>
      <p:pic>
        <p:nvPicPr>
          <p:cNvPr id="2" name="Grafik 11">
            <a:extLst>
              <a:ext uri="{FF2B5EF4-FFF2-40B4-BE49-F238E27FC236}">
                <a16:creationId xmlns:a16="http://schemas.microsoft.com/office/drawing/2014/main" id="{D49BDC9C-ABC0-5688-AD0C-7EF7363DAF3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523" y="4744320"/>
            <a:ext cx="1419399" cy="343435"/>
          </a:xfrm>
          <a:prstGeom prst="rect">
            <a:avLst/>
          </a:prstGeom>
        </p:spPr>
      </p:pic>
    </p:spTree>
    <p:extLst>
      <p:ext uri="{BB962C8B-B14F-4D97-AF65-F5344CB8AC3E}">
        <p14:creationId xmlns:p14="http://schemas.microsoft.com/office/powerpoint/2010/main" val="1397676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FD6A9B4F-2D27-9648-9CBD-5E4003ADF980}"/>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mn-lt"/>
                <a:ea typeface="Roboto Light" panose="02000000000000000000" pitchFamily="2" charset="0"/>
              </a:defRPr>
            </a:lvl1pPr>
          </a:lstStyle>
          <a:p>
            <a:fld id="{91438BCE-4DEB-DC49-AB2D-DF972A872A48}" type="slidenum">
              <a:rPr lang="de-DE" smtClean="0"/>
              <a:pPr/>
              <a:t>‹N°›</a:t>
            </a:fld>
            <a:endParaRPr lang="de-DE"/>
          </a:p>
        </p:txBody>
      </p:sp>
      <p:sp>
        <p:nvSpPr>
          <p:cNvPr id="12" name="Title Placeholder 1">
            <a:extLst>
              <a:ext uri="{FF2B5EF4-FFF2-40B4-BE49-F238E27FC236}">
                <a16:creationId xmlns:a16="http://schemas.microsoft.com/office/drawing/2014/main" id="{84867740-6303-C14A-AD65-7C06FAD84BEA}"/>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latin typeface="+mn-lt"/>
              </a:defRPr>
            </a:lvl1pPr>
          </a:lstStyle>
          <a:p>
            <a:r>
              <a:rPr lang="de-DE"/>
              <a:t>Übertitel Inhalt</a:t>
            </a:r>
            <a:endParaRPr lang="en-US"/>
          </a:p>
        </p:txBody>
      </p:sp>
      <p:sp>
        <p:nvSpPr>
          <p:cNvPr id="8" name="Textplatzhalter 2">
            <a:extLst>
              <a:ext uri="{FF2B5EF4-FFF2-40B4-BE49-F238E27FC236}">
                <a16:creationId xmlns:a16="http://schemas.microsoft.com/office/drawing/2014/main" id="{5C84BACC-596B-4942-A553-E690D7AD571C}"/>
              </a:ext>
            </a:extLst>
          </p:cNvPr>
          <p:cNvSpPr>
            <a:spLocks noGrp="1"/>
          </p:cNvSpPr>
          <p:nvPr>
            <p:ph type="body" sz="quarter" idx="10" hasCustomPrompt="1"/>
          </p:nvPr>
        </p:nvSpPr>
        <p:spPr>
          <a:xfrm>
            <a:off x="424149" y="1064315"/>
            <a:ext cx="3962322" cy="587441"/>
          </a:xfrm>
          <a:prstGeom prst="rect">
            <a:avLst/>
          </a:prstGeom>
          <a:solidFill>
            <a:schemeClr val="accent1"/>
          </a:solidFill>
          <a:ln>
            <a:solidFill>
              <a:schemeClr val="accent1"/>
            </a:solidFill>
          </a:ln>
        </p:spPr>
        <p:txBody>
          <a:bodyPr anchor="ctr"/>
          <a:lstStyle>
            <a:lvl1pPr algn="ctr" hangingPunct="0">
              <a:lnSpc>
                <a:spcPct val="100000"/>
              </a:lnSpc>
              <a:spcBef>
                <a:spcPts val="0"/>
              </a:spcBef>
              <a:buNone/>
              <a:defRPr sz="1200" b="1" i="0">
                <a:solidFill>
                  <a:schemeClr val="bg1"/>
                </a:solidFill>
                <a:latin typeface="+mn-lt"/>
                <a:ea typeface="Roboto" panose="02000000000000000000" pitchFamily="2" charset="0"/>
                <a:cs typeface="Roboto" panose="02000000000000000000" pitchFamily="2" charset="0"/>
              </a:defRPr>
            </a:lvl1pPr>
          </a:lstStyle>
          <a:p>
            <a:pPr lvl="0"/>
            <a:r>
              <a:rPr lang="de-DE"/>
              <a:t>Untertitel </a:t>
            </a:r>
          </a:p>
          <a:p>
            <a:pPr lvl="0"/>
            <a:r>
              <a:rPr lang="de-DE" b="0" i="0">
                <a:latin typeface="Roboto Light" panose="02000000000000000000" pitchFamily="2" charset="0"/>
                <a:ea typeface="Roboto Light" panose="02000000000000000000" pitchFamily="2" charset="0"/>
                <a:cs typeface="Roboto Light" panose="02000000000000000000" pitchFamily="2" charset="0"/>
              </a:rPr>
              <a:t>Text</a:t>
            </a:r>
            <a:endParaRPr lang="de-DE"/>
          </a:p>
        </p:txBody>
      </p:sp>
      <p:sp>
        <p:nvSpPr>
          <p:cNvPr id="14" name="Textplatzhalter 2">
            <a:extLst>
              <a:ext uri="{FF2B5EF4-FFF2-40B4-BE49-F238E27FC236}">
                <a16:creationId xmlns:a16="http://schemas.microsoft.com/office/drawing/2014/main" id="{9012E668-8C0F-2F4E-9108-F7E6E69DD5BC}"/>
              </a:ext>
            </a:extLst>
          </p:cNvPr>
          <p:cNvSpPr>
            <a:spLocks noGrp="1"/>
          </p:cNvSpPr>
          <p:nvPr>
            <p:ph type="body" sz="quarter" idx="11" hasCustomPrompt="1"/>
          </p:nvPr>
        </p:nvSpPr>
        <p:spPr>
          <a:xfrm>
            <a:off x="4760479" y="1064315"/>
            <a:ext cx="3962322" cy="587441"/>
          </a:xfrm>
          <a:prstGeom prst="rect">
            <a:avLst/>
          </a:prstGeom>
          <a:solidFill>
            <a:schemeClr val="accent2"/>
          </a:solidFill>
          <a:ln>
            <a:noFill/>
          </a:ln>
        </p:spPr>
        <p:txBody>
          <a:bodyPr anchor="ctr"/>
          <a:lstStyle>
            <a:lvl1pPr algn="ctr" hangingPunct="0">
              <a:lnSpc>
                <a:spcPct val="100000"/>
              </a:lnSpc>
              <a:spcBef>
                <a:spcPts val="0"/>
              </a:spcBef>
              <a:buNone/>
              <a:defRPr sz="1200" b="1" i="0">
                <a:solidFill>
                  <a:schemeClr val="bg1"/>
                </a:solidFill>
                <a:latin typeface="+mn-lt"/>
                <a:ea typeface="Roboto" panose="02000000000000000000" pitchFamily="2" charset="0"/>
                <a:cs typeface="Roboto" panose="02000000000000000000" pitchFamily="2" charset="0"/>
              </a:defRPr>
            </a:lvl1pPr>
          </a:lstStyle>
          <a:p>
            <a:pPr lvl="0"/>
            <a:r>
              <a:rPr lang="de-DE"/>
              <a:t>Untertitel </a:t>
            </a:r>
          </a:p>
          <a:p>
            <a:pPr lvl="0"/>
            <a:r>
              <a:rPr lang="de-DE" b="0" i="0">
                <a:latin typeface="Roboto Light" panose="02000000000000000000" pitchFamily="2" charset="0"/>
                <a:ea typeface="Roboto Light" panose="02000000000000000000" pitchFamily="2" charset="0"/>
                <a:cs typeface="Roboto Light" panose="02000000000000000000" pitchFamily="2" charset="0"/>
              </a:rPr>
              <a:t>Text</a:t>
            </a:r>
            <a:endParaRPr lang="de-DE"/>
          </a:p>
        </p:txBody>
      </p:sp>
      <p:pic>
        <p:nvPicPr>
          <p:cNvPr id="7" name="Grafik 6">
            <a:extLst>
              <a:ext uri="{FF2B5EF4-FFF2-40B4-BE49-F238E27FC236}">
                <a16:creationId xmlns:a16="http://schemas.microsoft.com/office/drawing/2014/main" id="{AECC6976-F1A7-4B8E-8729-DC7671066F34}"/>
              </a:ext>
            </a:extLst>
          </p:cNvPr>
          <p:cNvPicPr>
            <a:picLocks/>
          </p:cNvPicPr>
          <p:nvPr userDrawn="1"/>
        </p:nvPicPr>
        <p:blipFill>
          <a:blip r:embed="rId2"/>
          <a:stretch>
            <a:fillRect/>
          </a:stretch>
        </p:blipFill>
        <p:spPr>
          <a:xfrm>
            <a:off x="506739" y="637271"/>
            <a:ext cx="8280000" cy="18000"/>
          </a:xfrm>
          <a:prstGeom prst="rect">
            <a:avLst/>
          </a:prstGeom>
        </p:spPr>
      </p:pic>
      <p:pic>
        <p:nvPicPr>
          <p:cNvPr id="2" name="Grafik 11">
            <a:extLst>
              <a:ext uri="{FF2B5EF4-FFF2-40B4-BE49-F238E27FC236}">
                <a16:creationId xmlns:a16="http://schemas.microsoft.com/office/drawing/2014/main" id="{BDBF8917-26CF-A62E-2D18-890C1073CAB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2675" y="4744320"/>
            <a:ext cx="1419399" cy="343435"/>
          </a:xfrm>
          <a:prstGeom prst="rect">
            <a:avLst/>
          </a:prstGeom>
        </p:spPr>
      </p:pic>
    </p:spTree>
    <p:extLst>
      <p:ext uri="{BB962C8B-B14F-4D97-AF65-F5344CB8AC3E}">
        <p14:creationId xmlns:p14="http://schemas.microsoft.com/office/powerpoint/2010/main" val="22701599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E23C2B6-3387-F541-9EF0-91E623E0B5D4}"/>
              </a:ext>
            </a:extLst>
          </p:cNvPr>
          <p:cNvPicPr>
            <a:picLocks noChangeAspect="1"/>
          </p:cNvPicPr>
          <p:nvPr userDrawn="1"/>
        </p:nvPicPr>
        <p:blipFill>
          <a:blip r:embed="rId2"/>
          <a:stretch>
            <a:fillRect/>
          </a:stretch>
        </p:blipFill>
        <p:spPr>
          <a:xfrm>
            <a:off x="518006" y="4778262"/>
            <a:ext cx="1449193" cy="235795"/>
          </a:xfrm>
          <a:prstGeom prst="rect">
            <a:avLst/>
          </a:prstGeom>
        </p:spPr>
      </p:pic>
      <p:sp>
        <p:nvSpPr>
          <p:cNvPr id="8" name="Slide Number Placeholder 5">
            <a:extLst>
              <a:ext uri="{FF2B5EF4-FFF2-40B4-BE49-F238E27FC236}">
                <a16:creationId xmlns:a16="http://schemas.microsoft.com/office/drawing/2014/main" id="{CEB950B1-5B71-C345-8983-CCE3D2710A5C}"/>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mn-lt"/>
                <a:ea typeface="Roboto Light" panose="02000000000000000000" pitchFamily="2" charset="0"/>
              </a:defRPr>
            </a:lvl1pPr>
          </a:lstStyle>
          <a:p>
            <a:fld id="{91438BCE-4DEB-DC49-AB2D-DF972A872A48}" type="slidenum">
              <a:rPr lang="de-DE" smtClean="0"/>
              <a:pPr/>
              <a:t>‹N°›</a:t>
            </a:fld>
            <a:endParaRPr lang="de-DE"/>
          </a:p>
        </p:txBody>
      </p:sp>
      <p:sp>
        <p:nvSpPr>
          <p:cNvPr id="9" name="Title Placeholder 1">
            <a:extLst>
              <a:ext uri="{FF2B5EF4-FFF2-40B4-BE49-F238E27FC236}">
                <a16:creationId xmlns:a16="http://schemas.microsoft.com/office/drawing/2014/main" id="{9116A9C7-88BA-8142-910D-86499FA28845}"/>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Übertitel Inhalt</a:t>
            </a:r>
            <a:endParaRPr lang="en-US"/>
          </a:p>
        </p:txBody>
      </p:sp>
      <p:sp>
        <p:nvSpPr>
          <p:cNvPr id="11" name="Content Placeholder 2">
            <a:extLst>
              <a:ext uri="{FF2B5EF4-FFF2-40B4-BE49-F238E27FC236}">
                <a16:creationId xmlns:a16="http://schemas.microsoft.com/office/drawing/2014/main" id="{105C7454-1690-8841-A5C3-EACFF262259B}"/>
              </a:ext>
            </a:extLst>
          </p:cNvPr>
          <p:cNvSpPr>
            <a:spLocks noGrp="1"/>
          </p:cNvSpPr>
          <p:nvPr>
            <p:ph idx="1"/>
          </p:nvPr>
        </p:nvSpPr>
        <p:spPr>
          <a:xfrm>
            <a:off x="1944382" y="1060175"/>
            <a:ext cx="5255236" cy="3317874"/>
          </a:xfrm>
          <a:prstGeom prst="rect">
            <a:avLst/>
          </a:prstGeom>
        </p:spPr>
        <p:txBody>
          <a:bodyPr/>
          <a:lstStyle>
            <a:lvl1pPr>
              <a:buFontTx/>
              <a:buNone/>
              <a:defRPr sz="1000" b="0" i="0">
                <a:latin typeface="+mn-lt"/>
                <a:ea typeface="Roboto Light" panose="02000000000000000000" pitchFamily="2" charset="0"/>
              </a:defRPr>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p:txBody>
      </p:sp>
      <p:pic>
        <p:nvPicPr>
          <p:cNvPr id="6" name="Grafik 5">
            <a:extLst>
              <a:ext uri="{FF2B5EF4-FFF2-40B4-BE49-F238E27FC236}">
                <a16:creationId xmlns:a16="http://schemas.microsoft.com/office/drawing/2014/main" id="{4DBBD569-20D2-48BB-B3E5-36E0F99D9A0C}"/>
              </a:ext>
            </a:extLst>
          </p:cNvPr>
          <p:cNvPicPr>
            <a:picLocks/>
          </p:cNvPicPr>
          <p:nvPr userDrawn="1"/>
        </p:nvPicPr>
        <p:blipFill>
          <a:blip r:embed="rId3"/>
          <a:stretch>
            <a:fillRect/>
          </a:stretch>
        </p:blipFill>
        <p:spPr>
          <a:xfrm>
            <a:off x="506739" y="637271"/>
            <a:ext cx="8280000" cy="18000"/>
          </a:xfrm>
          <a:prstGeom prst="rect">
            <a:avLst/>
          </a:prstGeom>
        </p:spPr>
      </p:pic>
    </p:spTree>
    <p:extLst>
      <p:ext uri="{BB962C8B-B14F-4D97-AF65-F5344CB8AC3E}">
        <p14:creationId xmlns:p14="http://schemas.microsoft.com/office/powerpoint/2010/main" val="9150797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ufzählung, Grafik">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CB521AC5-8D1A-7D4F-80B0-4E294ED03E2B}"/>
              </a:ext>
            </a:extLst>
          </p:cNvPr>
          <p:cNvPicPr>
            <a:picLocks noChangeAspect="1"/>
          </p:cNvPicPr>
          <p:nvPr userDrawn="1"/>
        </p:nvPicPr>
        <p:blipFill>
          <a:blip r:embed="rId2"/>
          <a:stretch>
            <a:fillRect/>
          </a:stretch>
        </p:blipFill>
        <p:spPr>
          <a:xfrm>
            <a:off x="518006" y="4778262"/>
            <a:ext cx="1449193" cy="235795"/>
          </a:xfrm>
          <a:prstGeom prst="rect">
            <a:avLst/>
          </a:prstGeom>
        </p:spPr>
      </p:pic>
      <p:sp>
        <p:nvSpPr>
          <p:cNvPr id="6" name="Slide Number Placeholder 5">
            <a:extLst>
              <a:ext uri="{FF2B5EF4-FFF2-40B4-BE49-F238E27FC236}">
                <a16:creationId xmlns:a16="http://schemas.microsoft.com/office/drawing/2014/main" id="{6CDE20C9-4542-8C49-B44F-8DE7619411B2}"/>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mn-lt"/>
                <a:ea typeface="Roboto Light" panose="02000000000000000000" pitchFamily="2" charset="0"/>
              </a:defRPr>
            </a:lvl1pPr>
          </a:lstStyle>
          <a:p>
            <a:fld id="{91438BCE-4DEB-DC49-AB2D-DF972A872A48}" type="slidenum">
              <a:rPr lang="de-DE" smtClean="0"/>
              <a:pPr/>
              <a:t>‹N°›</a:t>
            </a:fld>
            <a:endParaRPr lang="de-DE"/>
          </a:p>
        </p:txBody>
      </p:sp>
      <p:sp>
        <p:nvSpPr>
          <p:cNvPr id="7" name="Title Placeholder 1">
            <a:extLst>
              <a:ext uri="{FF2B5EF4-FFF2-40B4-BE49-F238E27FC236}">
                <a16:creationId xmlns:a16="http://schemas.microsoft.com/office/drawing/2014/main" id="{36015F16-D386-2742-B913-CB477B72D6D4}"/>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Übertitel Inhalt</a:t>
            </a:r>
            <a:endParaRPr lang="en-US"/>
          </a:p>
        </p:txBody>
      </p:sp>
      <p:sp>
        <p:nvSpPr>
          <p:cNvPr id="8" name="Content Placeholder 2">
            <a:extLst>
              <a:ext uri="{FF2B5EF4-FFF2-40B4-BE49-F238E27FC236}">
                <a16:creationId xmlns:a16="http://schemas.microsoft.com/office/drawing/2014/main" id="{C20BD90A-C2E4-6046-B8FA-23F757830A7A}"/>
              </a:ext>
            </a:extLst>
          </p:cNvPr>
          <p:cNvSpPr>
            <a:spLocks noGrp="1"/>
          </p:cNvSpPr>
          <p:nvPr>
            <p:ph idx="1"/>
          </p:nvPr>
        </p:nvSpPr>
        <p:spPr>
          <a:xfrm>
            <a:off x="4571999" y="1073741"/>
            <a:ext cx="4147851" cy="3441697"/>
          </a:xfrm>
          <a:prstGeom prst="rect">
            <a:avLst/>
          </a:prstGeom>
        </p:spPr>
        <p:txBody>
          <a:bodyPr/>
          <a:lstStyle>
            <a:lvl1pPr>
              <a:buFontTx/>
              <a:buNone/>
              <a:defRPr sz="1000" b="0" i="0">
                <a:latin typeface="+mn-lt"/>
                <a:ea typeface="Roboto Light" panose="02000000000000000000" pitchFamily="2" charset="0"/>
              </a:defRPr>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p:txBody>
      </p:sp>
      <p:sp>
        <p:nvSpPr>
          <p:cNvPr id="10" name="Textplatzhalter 2">
            <a:extLst>
              <a:ext uri="{FF2B5EF4-FFF2-40B4-BE49-F238E27FC236}">
                <a16:creationId xmlns:a16="http://schemas.microsoft.com/office/drawing/2014/main" id="{455037AC-835B-4744-B0B7-7AA6D89DEEA2}"/>
              </a:ext>
            </a:extLst>
          </p:cNvPr>
          <p:cNvSpPr>
            <a:spLocks noGrp="1"/>
          </p:cNvSpPr>
          <p:nvPr>
            <p:ph type="body" sz="quarter" idx="10" hasCustomPrompt="1"/>
          </p:nvPr>
        </p:nvSpPr>
        <p:spPr>
          <a:xfrm>
            <a:off x="424149" y="1083169"/>
            <a:ext cx="4044156" cy="3432270"/>
          </a:xfrm>
          <a:prstGeom prst="rect">
            <a:avLst/>
          </a:prstGeom>
        </p:spPr>
        <p:txBody>
          <a:bodyPr/>
          <a:lstStyle>
            <a:lvl1pPr marL="266700" indent="-266700" hangingPunct="0">
              <a:lnSpc>
                <a:spcPct val="100000"/>
              </a:lnSpc>
              <a:spcBef>
                <a:spcPts val="0"/>
              </a:spcBef>
              <a:buClr>
                <a:schemeClr val="accent1"/>
              </a:buClr>
              <a:buFont typeface="Wingdings" pitchFamily="2" charset="2"/>
              <a:buChar char="§"/>
              <a:tabLst/>
              <a:defRPr sz="1200" b="0" i="0">
                <a:latin typeface="+mn-lt"/>
                <a:ea typeface="Roboto Light" panose="02000000000000000000" pitchFamily="2" charset="0"/>
                <a:cs typeface="Roboto Light" panose="02000000000000000000" pitchFamily="2" charset="0"/>
              </a:defRPr>
            </a:lvl1pPr>
            <a:lvl2pPr marL="266700" indent="0">
              <a:buNone/>
              <a:defRPr/>
            </a:lvl2pPr>
          </a:lstStyle>
          <a:p>
            <a:pPr lvl="0"/>
            <a:r>
              <a:rPr lang="de-DE"/>
              <a:t>Text, Aufzählung, Fakten</a:t>
            </a:r>
          </a:p>
        </p:txBody>
      </p:sp>
      <p:pic>
        <p:nvPicPr>
          <p:cNvPr id="9" name="Grafik 8">
            <a:extLst>
              <a:ext uri="{FF2B5EF4-FFF2-40B4-BE49-F238E27FC236}">
                <a16:creationId xmlns:a16="http://schemas.microsoft.com/office/drawing/2014/main" id="{2A5AECCC-728C-499F-BDAE-5D2405DB063E}"/>
              </a:ext>
            </a:extLst>
          </p:cNvPr>
          <p:cNvPicPr>
            <a:picLocks/>
          </p:cNvPicPr>
          <p:nvPr userDrawn="1"/>
        </p:nvPicPr>
        <p:blipFill>
          <a:blip r:embed="rId3"/>
          <a:stretch>
            <a:fillRect/>
          </a:stretch>
        </p:blipFill>
        <p:spPr>
          <a:xfrm>
            <a:off x="506739" y="637271"/>
            <a:ext cx="8280000" cy="18000"/>
          </a:xfrm>
          <a:prstGeom prst="rect">
            <a:avLst/>
          </a:prstGeom>
        </p:spPr>
      </p:pic>
    </p:spTree>
    <p:extLst>
      <p:ext uri="{BB962C8B-B14F-4D97-AF65-F5344CB8AC3E}">
        <p14:creationId xmlns:p14="http://schemas.microsoft.com/office/powerpoint/2010/main" val="1048349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Aufzählung,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58A818CD-4943-6C43-8FF1-B4E0BD4AC4FF}"/>
              </a:ext>
            </a:extLst>
          </p:cNvPr>
          <p:cNvSpPr>
            <a:spLocks noGrp="1"/>
          </p:cNvSpPr>
          <p:nvPr>
            <p:ph type="pic" sz="quarter" idx="10"/>
          </p:nvPr>
        </p:nvSpPr>
        <p:spPr>
          <a:xfrm>
            <a:off x="4571999" y="0"/>
            <a:ext cx="4572001" cy="5143500"/>
          </a:xfrm>
          <a:prstGeom prst="rect">
            <a:avLst/>
          </a:prstGeom>
          <a:solidFill>
            <a:schemeClr val="accent1"/>
          </a:solidFill>
        </p:spPr>
        <p:txBody>
          <a:bodyPr/>
          <a:lstStyle>
            <a:lvl1pPr>
              <a:buNone/>
              <a:defRPr sz="1200" b="0" i="0">
                <a:solidFill>
                  <a:schemeClr val="bg1"/>
                </a:solidFill>
                <a:latin typeface="+mn-lt"/>
                <a:ea typeface="Roboto Light" panose="02000000000000000000" pitchFamily="2" charset="0"/>
              </a:defRPr>
            </a:lvl1pPr>
          </a:lstStyle>
          <a:p>
            <a:r>
              <a:rPr lang="de-DE"/>
              <a:t>Bild durch Klicken auf Symbol hinzufügen</a:t>
            </a:r>
          </a:p>
        </p:txBody>
      </p:sp>
      <p:pic>
        <p:nvPicPr>
          <p:cNvPr id="5" name="Grafik 4">
            <a:extLst>
              <a:ext uri="{FF2B5EF4-FFF2-40B4-BE49-F238E27FC236}">
                <a16:creationId xmlns:a16="http://schemas.microsoft.com/office/drawing/2014/main" id="{CB521AC5-8D1A-7D4F-80B0-4E294ED03E2B}"/>
              </a:ext>
            </a:extLst>
          </p:cNvPr>
          <p:cNvPicPr>
            <a:picLocks noChangeAspect="1"/>
          </p:cNvPicPr>
          <p:nvPr userDrawn="1"/>
        </p:nvPicPr>
        <p:blipFill>
          <a:blip r:embed="rId2"/>
          <a:stretch>
            <a:fillRect/>
          </a:stretch>
        </p:blipFill>
        <p:spPr>
          <a:xfrm>
            <a:off x="518006" y="4778262"/>
            <a:ext cx="1449193" cy="235795"/>
          </a:xfrm>
          <a:prstGeom prst="rect">
            <a:avLst/>
          </a:prstGeom>
        </p:spPr>
      </p:pic>
      <p:sp>
        <p:nvSpPr>
          <p:cNvPr id="6" name="Slide Number Placeholder 5">
            <a:extLst>
              <a:ext uri="{FF2B5EF4-FFF2-40B4-BE49-F238E27FC236}">
                <a16:creationId xmlns:a16="http://schemas.microsoft.com/office/drawing/2014/main" id="{6CDE20C9-4542-8C49-B44F-8DE7619411B2}"/>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solidFill>
                  <a:schemeClr val="bg1"/>
                </a:solidFill>
                <a:latin typeface="+mn-lt"/>
                <a:ea typeface="Roboto Light" panose="02000000000000000000" pitchFamily="2" charset="0"/>
              </a:defRPr>
            </a:lvl1pPr>
          </a:lstStyle>
          <a:p>
            <a:fld id="{91438BCE-4DEB-DC49-AB2D-DF972A872A48}" type="slidenum">
              <a:rPr lang="de-DE" smtClean="0"/>
              <a:pPr/>
              <a:t>‹N°›</a:t>
            </a:fld>
            <a:endParaRPr lang="de-DE"/>
          </a:p>
        </p:txBody>
      </p:sp>
      <p:sp>
        <p:nvSpPr>
          <p:cNvPr id="7" name="Title Placeholder 1">
            <a:extLst>
              <a:ext uri="{FF2B5EF4-FFF2-40B4-BE49-F238E27FC236}">
                <a16:creationId xmlns:a16="http://schemas.microsoft.com/office/drawing/2014/main" id="{36015F16-D386-2742-B913-CB477B72D6D4}"/>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Übertitel Inhalt</a:t>
            </a:r>
            <a:endParaRPr lang="en-US"/>
          </a:p>
        </p:txBody>
      </p:sp>
      <p:sp>
        <p:nvSpPr>
          <p:cNvPr id="8" name="Textplatzhalter 2">
            <a:extLst>
              <a:ext uri="{FF2B5EF4-FFF2-40B4-BE49-F238E27FC236}">
                <a16:creationId xmlns:a16="http://schemas.microsoft.com/office/drawing/2014/main" id="{30217136-4316-EA4A-BEC6-AD311A03F611}"/>
              </a:ext>
            </a:extLst>
          </p:cNvPr>
          <p:cNvSpPr>
            <a:spLocks noGrp="1"/>
          </p:cNvSpPr>
          <p:nvPr>
            <p:ph type="body" sz="quarter" idx="11" hasCustomPrompt="1"/>
          </p:nvPr>
        </p:nvSpPr>
        <p:spPr>
          <a:xfrm>
            <a:off x="424149" y="1083169"/>
            <a:ext cx="3874474" cy="3432270"/>
          </a:xfrm>
          <a:prstGeom prst="rect">
            <a:avLst/>
          </a:prstGeom>
        </p:spPr>
        <p:txBody>
          <a:bodyPr/>
          <a:lstStyle>
            <a:lvl1pPr marL="266700" indent="-261938" hangingPunct="0">
              <a:lnSpc>
                <a:spcPct val="100000"/>
              </a:lnSpc>
              <a:spcBef>
                <a:spcPts val="0"/>
              </a:spcBef>
              <a:buClr>
                <a:schemeClr val="accent1"/>
              </a:buClr>
              <a:buFont typeface="Wingdings" pitchFamily="2" charset="2"/>
              <a:buChar char="§"/>
              <a:tabLst/>
              <a:defRPr sz="1200" b="0" i="0">
                <a:latin typeface="+mn-lt"/>
                <a:ea typeface="Roboto Light" panose="02000000000000000000" pitchFamily="2" charset="0"/>
                <a:cs typeface="Roboto Light" panose="02000000000000000000" pitchFamily="2" charset="0"/>
              </a:defRPr>
            </a:lvl1pPr>
          </a:lstStyle>
          <a:p>
            <a:pPr lvl="0"/>
            <a:r>
              <a:rPr lang="de-DE"/>
              <a:t>Text, Aufzählung, Fakten</a:t>
            </a:r>
          </a:p>
        </p:txBody>
      </p:sp>
      <p:pic>
        <p:nvPicPr>
          <p:cNvPr id="9" name="Grafik 8">
            <a:extLst>
              <a:ext uri="{FF2B5EF4-FFF2-40B4-BE49-F238E27FC236}">
                <a16:creationId xmlns:a16="http://schemas.microsoft.com/office/drawing/2014/main" id="{E81F2197-44C6-4A1A-AF63-DDF2D46FAF64}"/>
              </a:ext>
            </a:extLst>
          </p:cNvPr>
          <p:cNvPicPr>
            <a:picLocks/>
          </p:cNvPicPr>
          <p:nvPr userDrawn="1"/>
        </p:nvPicPr>
        <p:blipFill>
          <a:blip r:embed="rId3"/>
          <a:stretch>
            <a:fillRect/>
          </a:stretch>
        </p:blipFill>
        <p:spPr>
          <a:xfrm>
            <a:off x="506739" y="637271"/>
            <a:ext cx="3924000" cy="18000"/>
          </a:xfrm>
          <a:prstGeom prst="rect">
            <a:avLst/>
          </a:prstGeom>
        </p:spPr>
      </p:pic>
    </p:spTree>
    <p:extLst>
      <p:ext uri="{BB962C8B-B14F-4D97-AF65-F5344CB8AC3E}">
        <p14:creationId xmlns:p14="http://schemas.microsoft.com/office/powerpoint/2010/main" val="22610564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Überschrift mit 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56DD08F-BDF1-9D46-8EA0-B1D0B6FA1FEF}"/>
              </a:ext>
            </a:extLst>
          </p:cNvPr>
          <p:cNvPicPr>
            <a:picLocks noChangeAspect="1"/>
          </p:cNvPicPr>
          <p:nvPr userDrawn="1"/>
        </p:nvPicPr>
        <p:blipFill>
          <a:blip r:embed="rId2"/>
          <a:stretch>
            <a:fillRect/>
          </a:stretch>
        </p:blipFill>
        <p:spPr>
          <a:xfrm>
            <a:off x="518006" y="4778262"/>
            <a:ext cx="1449193" cy="235795"/>
          </a:xfrm>
          <a:prstGeom prst="rect">
            <a:avLst/>
          </a:prstGeom>
        </p:spPr>
      </p:pic>
      <p:sp>
        <p:nvSpPr>
          <p:cNvPr id="9" name="Slide Number Placeholder 5">
            <a:extLst>
              <a:ext uri="{FF2B5EF4-FFF2-40B4-BE49-F238E27FC236}">
                <a16:creationId xmlns:a16="http://schemas.microsoft.com/office/drawing/2014/main" id="{13E008EA-8673-9647-83B1-B62C96DF9F17}"/>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mn-lt"/>
                <a:ea typeface="Roboto Light" panose="02000000000000000000" pitchFamily="2" charset="0"/>
              </a:defRPr>
            </a:lvl1pPr>
          </a:lstStyle>
          <a:p>
            <a:fld id="{91438BCE-4DEB-DC49-AB2D-DF972A872A48}" type="slidenum">
              <a:rPr lang="de-DE" smtClean="0"/>
              <a:pPr/>
              <a:t>‹N°›</a:t>
            </a:fld>
            <a:endParaRPr lang="de-DE"/>
          </a:p>
        </p:txBody>
      </p:sp>
      <p:sp>
        <p:nvSpPr>
          <p:cNvPr id="10" name="Title Placeholder 1">
            <a:extLst>
              <a:ext uri="{FF2B5EF4-FFF2-40B4-BE49-F238E27FC236}">
                <a16:creationId xmlns:a16="http://schemas.microsoft.com/office/drawing/2014/main" id="{F459C0AA-B6DD-C949-9FA6-5A8540DB3099}"/>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Übertitel Inhalt</a:t>
            </a:r>
            <a:endParaRPr lang="en-US"/>
          </a:p>
        </p:txBody>
      </p:sp>
      <p:sp>
        <p:nvSpPr>
          <p:cNvPr id="6" name="Textplatzhalter 2">
            <a:extLst>
              <a:ext uri="{FF2B5EF4-FFF2-40B4-BE49-F238E27FC236}">
                <a16:creationId xmlns:a16="http://schemas.microsoft.com/office/drawing/2014/main" id="{67F26CAE-693B-2348-9595-C84E2B67F7A9}"/>
              </a:ext>
            </a:extLst>
          </p:cNvPr>
          <p:cNvSpPr>
            <a:spLocks noGrp="1"/>
          </p:cNvSpPr>
          <p:nvPr>
            <p:ph type="body" sz="quarter" idx="10" hasCustomPrompt="1"/>
          </p:nvPr>
        </p:nvSpPr>
        <p:spPr>
          <a:xfrm>
            <a:off x="424148" y="1064315"/>
            <a:ext cx="8295702" cy="3008064"/>
          </a:xfrm>
          <a:prstGeom prst="rect">
            <a:avLst/>
          </a:prstGeom>
        </p:spPr>
        <p:txBody>
          <a:bodyPr/>
          <a:lstStyle>
            <a:lvl1pPr hangingPunct="0">
              <a:lnSpc>
                <a:spcPct val="100000"/>
              </a:lnSpc>
              <a:spcBef>
                <a:spcPts val="0"/>
              </a:spcBef>
              <a:buNone/>
              <a:defRPr sz="1200" b="1" i="0">
                <a:latin typeface="+mn-lt"/>
                <a:ea typeface="Roboto" panose="02000000000000000000" pitchFamily="2" charset="0"/>
                <a:cs typeface="Roboto" panose="02000000000000000000" pitchFamily="2" charset="0"/>
              </a:defRPr>
            </a:lvl1pPr>
          </a:lstStyle>
          <a:p>
            <a:pPr lvl="0"/>
            <a:r>
              <a:rPr lang="de-DE"/>
              <a:t>Untertitel </a:t>
            </a:r>
          </a:p>
          <a:p>
            <a:pPr lvl="0"/>
            <a:r>
              <a:rPr lang="de-DE" b="0" i="0">
                <a:latin typeface="Roboto Light" panose="02000000000000000000" pitchFamily="2" charset="0"/>
                <a:ea typeface="Roboto Light" panose="02000000000000000000" pitchFamily="2" charset="0"/>
                <a:cs typeface="Roboto Light" panose="02000000000000000000" pitchFamily="2" charset="0"/>
              </a:rPr>
              <a:t>Text</a:t>
            </a:r>
          </a:p>
        </p:txBody>
      </p:sp>
      <p:pic>
        <p:nvPicPr>
          <p:cNvPr id="7" name="Grafik 6">
            <a:extLst>
              <a:ext uri="{FF2B5EF4-FFF2-40B4-BE49-F238E27FC236}">
                <a16:creationId xmlns:a16="http://schemas.microsoft.com/office/drawing/2014/main" id="{BB37431A-46CB-4B23-9410-C5B3F068D238}"/>
              </a:ext>
            </a:extLst>
          </p:cNvPr>
          <p:cNvPicPr>
            <a:picLocks/>
          </p:cNvPicPr>
          <p:nvPr userDrawn="1"/>
        </p:nvPicPr>
        <p:blipFill>
          <a:blip r:embed="rId3"/>
          <a:stretch>
            <a:fillRect/>
          </a:stretch>
        </p:blipFill>
        <p:spPr>
          <a:xfrm>
            <a:off x="506739" y="637271"/>
            <a:ext cx="8280000" cy="18000"/>
          </a:xfrm>
          <a:prstGeom prst="rect">
            <a:avLst/>
          </a:prstGeom>
        </p:spPr>
      </p:pic>
    </p:spTree>
    <p:extLst>
      <p:ext uri="{BB962C8B-B14F-4D97-AF65-F5344CB8AC3E}">
        <p14:creationId xmlns:p14="http://schemas.microsoft.com/office/powerpoint/2010/main" val="32731767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Überschrift mit Text, Verlauf">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3694FEAD-4B40-EA47-BBF7-3DAC04644C29}"/>
              </a:ext>
            </a:extLst>
          </p:cNvPr>
          <p:cNvSpPr/>
          <p:nvPr userDrawn="1"/>
        </p:nvSpPr>
        <p:spPr>
          <a:xfrm>
            <a:off x="-1" y="0"/>
            <a:ext cx="9144000" cy="5143500"/>
          </a:xfrm>
          <a:prstGeom prst="rect">
            <a:avLst/>
          </a:prstGeom>
          <a:gradFill>
            <a:gsLst>
              <a:gs pos="100000">
                <a:schemeClr val="accent1"/>
              </a:gs>
              <a:gs pos="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9" name="Slide Number Placeholder 5">
            <a:extLst>
              <a:ext uri="{FF2B5EF4-FFF2-40B4-BE49-F238E27FC236}">
                <a16:creationId xmlns:a16="http://schemas.microsoft.com/office/drawing/2014/main" id="{13E008EA-8673-9647-83B1-B62C96DF9F17}"/>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solidFill>
                  <a:schemeClr val="bg1"/>
                </a:solidFill>
                <a:latin typeface="Roboto Light" panose="02000000000000000000" pitchFamily="2" charset="0"/>
                <a:ea typeface="Roboto Light" panose="02000000000000000000" pitchFamily="2" charset="0"/>
              </a:defRPr>
            </a:lvl1pPr>
          </a:lstStyle>
          <a:p>
            <a:fld id="{91438BCE-4DEB-DC49-AB2D-DF972A872A48}" type="slidenum">
              <a:rPr lang="de-DE" smtClean="0"/>
              <a:pPr/>
              <a:t>‹N°›</a:t>
            </a:fld>
            <a:endParaRPr lang="de-DE"/>
          </a:p>
        </p:txBody>
      </p:sp>
      <p:sp>
        <p:nvSpPr>
          <p:cNvPr id="10" name="Title Placeholder 1">
            <a:extLst>
              <a:ext uri="{FF2B5EF4-FFF2-40B4-BE49-F238E27FC236}">
                <a16:creationId xmlns:a16="http://schemas.microsoft.com/office/drawing/2014/main" id="{F459C0AA-B6DD-C949-9FA6-5A8540DB3099}"/>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bg1"/>
                </a:solidFill>
              </a:defRPr>
            </a:lvl1pPr>
          </a:lstStyle>
          <a:p>
            <a:r>
              <a:rPr lang="de-DE"/>
              <a:t>Übertitel Inhalt</a:t>
            </a:r>
            <a:endParaRPr lang="en-US"/>
          </a:p>
        </p:txBody>
      </p:sp>
      <p:pic>
        <p:nvPicPr>
          <p:cNvPr id="12" name="Grafik 11">
            <a:extLst>
              <a:ext uri="{FF2B5EF4-FFF2-40B4-BE49-F238E27FC236}">
                <a16:creationId xmlns:a16="http://schemas.microsoft.com/office/drawing/2014/main" id="{D3BF46A0-B674-6A4A-8212-7C44364C4A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8005" y="4780066"/>
            <a:ext cx="1449193" cy="234259"/>
          </a:xfrm>
          <a:prstGeom prst="rect">
            <a:avLst/>
          </a:prstGeom>
        </p:spPr>
      </p:pic>
      <p:sp>
        <p:nvSpPr>
          <p:cNvPr id="7" name="Textplatzhalter 2">
            <a:extLst>
              <a:ext uri="{FF2B5EF4-FFF2-40B4-BE49-F238E27FC236}">
                <a16:creationId xmlns:a16="http://schemas.microsoft.com/office/drawing/2014/main" id="{4FCD0703-E7D9-0349-95B1-6A1DCD5D9238}"/>
              </a:ext>
            </a:extLst>
          </p:cNvPr>
          <p:cNvSpPr>
            <a:spLocks noGrp="1"/>
          </p:cNvSpPr>
          <p:nvPr>
            <p:ph type="body" sz="quarter" idx="10" hasCustomPrompt="1"/>
          </p:nvPr>
        </p:nvSpPr>
        <p:spPr>
          <a:xfrm>
            <a:off x="424148" y="1064315"/>
            <a:ext cx="8295702" cy="3008064"/>
          </a:xfrm>
          <a:prstGeom prst="rect">
            <a:avLst/>
          </a:prstGeom>
        </p:spPr>
        <p:txBody>
          <a:bodyPr/>
          <a:lstStyle>
            <a:lvl1pPr hangingPunct="0">
              <a:lnSpc>
                <a:spcPct val="100000"/>
              </a:lnSpc>
              <a:spcBef>
                <a:spcPts val="0"/>
              </a:spcBef>
              <a:buNone/>
              <a:defRPr sz="1200" b="1" i="0">
                <a:solidFill>
                  <a:schemeClr val="bg1"/>
                </a:solidFill>
                <a:latin typeface="+mn-lt"/>
                <a:ea typeface="Roboto" panose="02000000000000000000" pitchFamily="2" charset="0"/>
                <a:cs typeface="Roboto" panose="02000000000000000000" pitchFamily="2" charset="0"/>
              </a:defRPr>
            </a:lvl1pPr>
          </a:lstStyle>
          <a:p>
            <a:pPr lvl="0"/>
            <a:r>
              <a:rPr lang="de-DE"/>
              <a:t>Untertitel </a:t>
            </a:r>
          </a:p>
          <a:p>
            <a:pPr lvl="0"/>
            <a:r>
              <a:rPr lang="de-DE" b="0" i="0">
                <a:latin typeface="Roboto Light" panose="02000000000000000000" pitchFamily="2" charset="0"/>
                <a:ea typeface="Roboto Light" panose="02000000000000000000" pitchFamily="2" charset="0"/>
                <a:cs typeface="Roboto Light" panose="02000000000000000000" pitchFamily="2" charset="0"/>
              </a:rPr>
              <a:t>Text</a:t>
            </a:r>
          </a:p>
        </p:txBody>
      </p:sp>
    </p:spTree>
    <p:extLst>
      <p:ext uri="{BB962C8B-B14F-4D97-AF65-F5344CB8AC3E}">
        <p14:creationId xmlns:p14="http://schemas.microsoft.com/office/powerpoint/2010/main" val="5107460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ponsoren">
    <p:spTree>
      <p:nvGrpSpPr>
        <p:cNvPr id="1" name=""/>
        <p:cNvGrpSpPr/>
        <p:nvPr/>
      </p:nvGrpSpPr>
      <p:grpSpPr>
        <a:xfrm>
          <a:off x="0" y="0"/>
          <a:ext cx="0" cy="0"/>
          <a:chOff x="0" y="0"/>
          <a:chExt cx="0" cy="0"/>
        </a:xfrm>
      </p:grpSpPr>
      <p:pic>
        <p:nvPicPr>
          <p:cNvPr id="36" name="Grafik 35">
            <a:extLst>
              <a:ext uri="{FF2B5EF4-FFF2-40B4-BE49-F238E27FC236}">
                <a16:creationId xmlns:a16="http://schemas.microsoft.com/office/drawing/2014/main" id="{19B7CA78-E533-A64D-8B5F-9884942D6135}"/>
              </a:ext>
            </a:extLst>
          </p:cNvPr>
          <p:cNvPicPr>
            <a:picLocks noChangeAspect="1"/>
          </p:cNvPicPr>
          <p:nvPr userDrawn="1"/>
        </p:nvPicPr>
        <p:blipFill>
          <a:blip r:embed="rId2"/>
          <a:stretch>
            <a:fillRect/>
          </a:stretch>
        </p:blipFill>
        <p:spPr>
          <a:xfrm>
            <a:off x="2100018" y="3809787"/>
            <a:ext cx="1409271" cy="792715"/>
          </a:xfrm>
          <a:prstGeom prst="rect">
            <a:avLst/>
          </a:prstGeom>
        </p:spPr>
      </p:pic>
      <p:pic>
        <p:nvPicPr>
          <p:cNvPr id="8" name="Grafik 7">
            <a:extLst>
              <a:ext uri="{FF2B5EF4-FFF2-40B4-BE49-F238E27FC236}">
                <a16:creationId xmlns:a16="http://schemas.microsoft.com/office/drawing/2014/main" id="{8164379B-0DC3-7F42-8FCA-DFF741ADC468}"/>
              </a:ext>
            </a:extLst>
          </p:cNvPr>
          <p:cNvPicPr>
            <a:picLocks noChangeAspect="1"/>
          </p:cNvPicPr>
          <p:nvPr userDrawn="1"/>
        </p:nvPicPr>
        <p:blipFill>
          <a:blip r:embed="rId3"/>
          <a:stretch>
            <a:fillRect/>
          </a:stretch>
        </p:blipFill>
        <p:spPr>
          <a:xfrm>
            <a:off x="518006" y="4778262"/>
            <a:ext cx="1449193" cy="235795"/>
          </a:xfrm>
          <a:prstGeom prst="rect">
            <a:avLst/>
          </a:prstGeom>
        </p:spPr>
      </p:pic>
      <p:sp>
        <p:nvSpPr>
          <p:cNvPr id="9" name="Slide Number Placeholder 5">
            <a:extLst>
              <a:ext uri="{FF2B5EF4-FFF2-40B4-BE49-F238E27FC236}">
                <a16:creationId xmlns:a16="http://schemas.microsoft.com/office/drawing/2014/main" id="{649AA977-2CFF-D149-B7FD-D03FFD8AA15D}"/>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Roboto Light" panose="02000000000000000000" pitchFamily="2" charset="0"/>
                <a:ea typeface="Roboto Light" panose="02000000000000000000" pitchFamily="2" charset="0"/>
              </a:defRPr>
            </a:lvl1pPr>
          </a:lstStyle>
          <a:p>
            <a:fld id="{91438BCE-4DEB-DC49-AB2D-DF972A872A48}" type="slidenum">
              <a:rPr lang="de-DE" smtClean="0"/>
              <a:pPr/>
              <a:t>‹N°›</a:t>
            </a:fld>
            <a:endParaRPr lang="de-DE"/>
          </a:p>
        </p:txBody>
      </p:sp>
      <p:sp>
        <p:nvSpPr>
          <p:cNvPr id="10" name="Title Placeholder 1">
            <a:extLst>
              <a:ext uri="{FF2B5EF4-FFF2-40B4-BE49-F238E27FC236}">
                <a16:creationId xmlns:a16="http://schemas.microsoft.com/office/drawing/2014/main" id="{734D1F5B-8922-7D45-97B7-36B45F2CE15A}"/>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Unsere (Haupt-) Sponsoren</a:t>
            </a:r>
            <a:endParaRPr lang="en-US"/>
          </a:p>
        </p:txBody>
      </p:sp>
      <p:sp>
        <p:nvSpPr>
          <p:cNvPr id="14" name="Textfeld 13">
            <a:extLst>
              <a:ext uri="{FF2B5EF4-FFF2-40B4-BE49-F238E27FC236}">
                <a16:creationId xmlns:a16="http://schemas.microsoft.com/office/drawing/2014/main" id="{7AAD0ADA-91BC-BB44-ABFD-9BD15D560930}"/>
              </a:ext>
            </a:extLst>
          </p:cNvPr>
          <p:cNvSpPr txBox="1"/>
          <p:nvPr userDrawn="1"/>
        </p:nvSpPr>
        <p:spPr>
          <a:xfrm>
            <a:off x="424149" y="1064315"/>
            <a:ext cx="887746" cy="276999"/>
          </a:xfrm>
          <a:prstGeom prst="rect">
            <a:avLst/>
          </a:prstGeom>
          <a:noFill/>
        </p:spPr>
        <p:txBody>
          <a:bodyPr wrap="square" rtlCol="0">
            <a:spAutoFit/>
          </a:bodyPr>
          <a:lstStyle/>
          <a:p>
            <a:pPr marL="0" indent="0">
              <a:buClr>
                <a:schemeClr val="accent1"/>
              </a:buClr>
              <a:buFont typeface="Wingdings" pitchFamily="2" charset="2"/>
              <a:buNone/>
            </a:pPr>
            <a:r>
              <a:rPr lang="de-DE" sz="1200" b="1" i="0">
                <a:latin typeface="+mn-lt"/>
                <a:ea typeface="Roboto" panose="02000000000000000000" pitchFamily="2" charset="0"/>
              </a:rPr>
              <a:t>Patronat</a:t>
            </a:r>
            <a:endParaRPr lang="de-DE" sz="1200" b="0" i="0">
              <a:latin typeface="+mn-lt"/>
              <a:ea typeface="Roboto Light" panose="02000000000000000000" pitchFamily="2" charset="0"/>
            </a:endParaRPr>
          </a:p>
        </p:txBody>
      </p:sp>
      <p:pic>
        <p:nvPicPr>
          <p:cNvPr id="18" name="Grafik 17" descr="Ein Bild, das Text enthält.&#10;&#10;Automatisch generierte Beschreibung">
            <a:extLst>
              <a:ext uri="{FF2B5EF4-FFF2-40B4-BE49-F238E27FC236}">
                <a16:creationId xmlns:a16="http://schemas.microsoft.com/office/drawing/2014/main" id="{E1B68F57-2488-AE40-ABC2-895745946240}"/>
              </a:ext>
            </a:extLst>
          </p:cNvPr>
          <p:cNvPicPr>
            <a:picLocks noChangeAspect="1"/>
          </p:cNvPicPr>
          <p:nvPr userDrawn="1"/>
        </p:nvPicPr>
        <p:blipFill rotWithShape="1">
          <a:blip r:embed="rId4"/>
          <a:srcRect r="2407" b="38524"/>
          <a:stretch/>
        </p:blipFill>
        <p:spPr>
          <a:xfrm>
            <a:off x="1831060" y="2280337"/>
            <a:ext cx="2117731" cy="696012"/>
          </a:xfrm>
          <a:prstGeom prst="rect">
            <a:avLst/>
          </a:prstGeom>
        </p:spPr>
      </p:pic>
      <p:pic>
        <p:nvPicPr>
          <p:cNvPr id="20" name="Grafik 19">
            <a:extLst>
              <a:ext uri="{FF2B5EF4-FFF2-40B4-BE49-F238E27FC236}">
                <a16:creationId xmlns:a16="http://schemas.microsoft.com/office/drawing/2014/main" id="{76A247A5-FDB5-8043-9DCC-972548226CC5}"/>
              </a:ext>
            </a:extLst>
          </p:cNvPr>
          <p:cNvPicPr>
            <a:picLocks noChangeAspect="1"/>
          </p:cNvPicPr>
          <p:nvPr userDrawn="1"/>
        </p:nvPicPr>
        <p:blipFill>
          <a:blip r:embed="rId5"/>
          <a:stretch>
            <a:fillRect/>
          </a:stretch>
        </p:blipFill>
        <p:spPr>
          <a:xfrm>
            <a:off x="1956157" y="3264404"/>
            <a:ext cx="1243482" cy="699459"/>
          </a:xfrm>
          <a:prstGeom prst="rect">
            <a:avLst/>
          </a:prstGeom>
        </p:spPr>
      </p:pic>
      <p:pic>
        <p:nvPicPr>
          <p:cNvPr id="22" name="Grafik 21">
            <a:extLst>
              <a:ext uri="{FF2B5EF4-FFF2-40B4-BE49-F238E27FC236}">
                <a16:creationId xmlns:a16="http://schemas.microsoft.com/office/drawing/2014/main" id="{B5CEF8AD-D460-CB49-82FC-F1836EC08C88}"/>
              </a:ext>
            </a:extLst>
          </p:cNvPr>
          <p:cNvPicPr>
            <a:picLocks noChangeAspect="1"/>
          </p:cNvPicPr>
          <p:nvPr userDrawn="1"/>
        </p:nvPicPr>
        <p:blipFill>
          <a:blip r:embed="rId6"/>
          <a:stretch>
            <a:fillRect/>
          </a:stretch>
        </p:blipFill>
        <p:spPr>
          <a:xfrm>
            <a:off x="3184870" y="3243829"/>
            <a:ext cx="1243482" cy="699459"/>
          </a:xfrm>
          <a:prstGeom prst="rect">
            <a:avLst/>
          </a:prstGeom>
        </p:spPr>
      </p:pic>
      <p:pic>
        <p:nvPicPr>
          <p:cNvPr id="28" name="Grafik 27">
            <a:extLst>
              <a:ext uri="{FF2B5EF4-FFF2-40B4-BE49-F238E27FC236}">
                <a16:creationId xmlns:a16="http://schemas.microsoft.com/office/drawing/2014/main" id="{BFCD8ACA-38A3-6549-A121-7ADC719070D5}"/>
              </a:ext>
            </a:extLst>
          </p:cNvPr>
          <p:cNvPicPr>
            <a:picLocks noChangeAspect="1"/>
          </p:cNvPicPr>
          <p:nvPr userDrawn="1"/>
        </p:nvPicPr>
        <p:blipFill>
          <a:blip r:embed="rId7"/>
          <a:stretch>
            <a:fillRect/>
          </a:stretch>
        </p:blipFill>
        <p:spPr>
          <a:xfrm>
            <a:off x="4609738" y="3226866"/>
            <a:ext cx="1145430" cy="644305"/>
          </a:xfrm>
          <a:prstGeom prst="rect">
            <a:avLst/>
          </a:prstGeom>
        </p:spPr>
      </p:pic>
      <p:pic>
        <p:nvPicPr>
          <p:cNvPr id="30" name="Grafik 29">
            <a:extLst>
              <a:ext uri="{FF2B5EF4-FFF2-40B4-BE49-F238E27FC236}">
                <a16:creationId xmlns:a16="http://schemas.microsoft.com/office/drawing/2014/main" id="{8F81BE36-6D1B-4F4E-8B97-1F0B40B6BC1E}"/>
              </a:ext>
            </a:extLst>
          </p:cNvPr>
          <p:cNvPicPr>
            <a:picLocks noChangeAspect="1"/>
          </p:cNvPicPr>
          <p:nvPr userDrawn="1"/>
        </p:nvPicPr>
        <p:blipFill>
          <a:blip r:embed="rId8"/>
          <a:stretch>
            <a:fillRect/>
          </a:stretch>
        </p:blipFill>
        <p:spPr>
          <a:xfrm>
            <a:off x="5755167" y="3857504"/>
            <a:ext cx="1392583" cy="783328"/>
          </a:xfrm>
          <a:prstGeom prst="rect">
            <a:avLst/>
          </a:prstGeom>
        </p:spPr>
      </p:pic>
      <p:pic>
        <p:nvPicPr>
          <p:cNvPr id="38" name="Grafik 37">
            <a:extLst>
              <a:ext uri="{FF2B5EF4-FFF2-40B4-BE49-F238E27FC236}">
                <a16:creationId xmlns:a16="http://schemas.microsoft.com/office/drawing/2014/main" id="{2694BEB1-6C66-3245-B0DE-EBFA658A1AD5}"/>
              </a:ext>
            </a:extLst>
          </p:cNvPr>
          <p:cNvPicPr>
            <a:picLocks noChangeAspect="1"/>
          </p:cNvPicPr>
          <p:nvPr userDrawn="1"/>
        </p:nvPicPr>
        <p:blipFill>
          <a:blip r:embed="rId9"/>
          <a:stretch>
            <a:fillRect/>
          </a:stretch>
        </p:blipFill>
        <p:spPr>
          <a:xfrm>
            <a:off x="4089758" y="2190967"/>
            <a:ext cx="1462504" cy="763046"/>
          </a:xfrm>
          <a:prstGeom prst="rect">
            <a:avLst/>
          </a:prstGeom>
        </p:spPr>
      </p:pic>
      <p:pic>
        <p:nvPicPr>
          <p:cNvPr id="40" name="Grafik 39">
            <a:extLst>
              <a:ext uri="{FF2B5EF4-FFF2-40B4-BE49-F238E27FC236}">
                <a16:creationId xmlns:a16="http://schemas.microsoft.com/office/drawing/2014/main" id="{15F81D7E-7094-DF44-9F83-1BF36125C247}"/>
              </a:ext>
            </a:extLst>
          </p:cNvPr>
          <p:cNvPicPr>
            <a:picLocks noChangeAspect="1"/>
          </p:cNvPicPr>
          <p:nvPr userDrawn="1"/>
        </p:nvPicPr>
        <p:blipFill>
          <a:blip r:embed="rId10"/>
          <a:stretch>
            <a:fillRect/>
          </a:stretch>
        </p:blipFill>
        <p:spPr>
          <a:xfrm>
            <a:off x="3422714" y="3830307"/>
            <a:ext cx="1243483" cy="699459"/>
          </a:xfrm>
          <a:prstGeom prst="rect">
            <a:avLst/>
          </a:prstGeom>
        </p:spPr>
      </p:pic>
      <p:pic>
        <p:nvPicPr>
          <p:cNvPr id="42" name="Grafik 41">
            <a:extLst>
              <a:ext uri="{FF2B5EF4-FFF2-40B4-BE49-F238E27FC236}">
                <a16:creationId xmlns:a16="http://schemas.microsoft.com/office/drawing/2014/main" id="{E67E4E25-562B-4744-A81B-679E5E769C38}"/>
              </a:ext>
            </a:extLst>
          </p:cNvPr>
          <p:cNvPicPr>
            <a:picLocks noChangeAspect="1"/>
          </p:cNvPicPr>
          <p:nvPr userDrawn="1"/>
        </p:nvPicPr>
        <p:blipFill>
          <a:blip r:embed="rId11"/>
          <a:stretch>
            <a:fillRect/>
          </a:stretch>
        </p:blipFill>
        <p:spPr>
          <a:xfrm>
            <a:off x="4594141" y="3891141"/>
            <a:ext cx="1135334" cy="638625"/>
          </a:xfrm>
          <a:prstGeom prst="rect">
            <a:avLst/>
          </a:prstGeom>
        </p:spPr>
      </p:pic>
      <p:pic>
        <p:nvPicPr>
          <p:cNvPr id="45" name="Grafik 44">
            <a:extLst>
              <a:ext uri="{FF2B5EF4-FFF2-40B4-BE49-F238E27FC236}">
                <a16:creationId xmlns:a16="http://schemas.microsoft.com/office/drawing/2014/main" id="{574A9F30-6581-DA4B-A9DD-1E895BAE13FB}"/>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2176118" y="1117669"/>
            <a:ext cx="1853573" cy="883680"/>
          </a:xfrm>
          <a:prstGeom prst="rect">
            <a:avLst/>
          </a:prstGeom>
        </p:spPr>
      </p:pic>
      <p:sp>
        <p:nvSpPr>
          <p:cNvPr id="46" name="Textfeld 45">
            <a:extLst>
              <a:ext uri="{FF2B5EF4-FFF2-40B4-BE49-F238E27FC236}">
                <a16:creationId xmlns:a16="http://schemas.microsoft.com/office/drawing/2014/main" id="{D7669EC2-8764-E24F-8DEE-C27B9B731D69}"/>
              </a:ext>
            </a:extLst>
          </p:cNvPr>
          <p:cNvSpPr txBox="1"/>
          <p:nvPr userDrawn="1"/>
        </p:nvSpPr>
        <p:spPr>
          <a:xfrm>
            <a:off x="424149" y="2376280"/>
            <a:ext cx="1406911" cy="276999"/>
          </a:xfrm>
          <a:prstGeom prst="rect">
            <a:avLst/>
          </a:prstGeom>
          <a:noFill/>
        </p:spPr>
        <p:txBody>
          <a:bodyPr wrap="square" rtlCol="0">
            <a:spAutoFit/>
          </a:bodyPr>
          <a:lstStyle/>
          <a:p>
            <a:pPr marL="0" indent="0">
              <a:buClr>
                <a:schemeClr val="accent1"/>
              </a:buClr>
              <a:buFont typeface="Wingdings" pitchFamily="2" charset="2"/>
              <a:buNone/>
            </a:pPr>
            <a:r>
              <a:rPr lang="de-DE" sz="1200" b="1" i="0">
                <a:latin typeface="+mn-lt"/>
                <a:ea typeface="Roboto" panose="02000000000000000000" pitchFamily="2" charset="0"/>
              </a:rPr>
              <a:t>Hauptsponsoren</a:t>
            </a:r>
            <a:endParaRPr lang="de-DE" sz="1200" b="0" i="0">
              <a:latin typeface="+mn-lt"/>
              <a:ea typeface="Roboto Light" panose="02000000000000000000" pitchFamily="2" charset="0"/>
            </a:endParaRPr>
          </a:p>
        </p:txBody>
      </p:sp>
      <p:sp>
        <p:nvSpPr>
          <p:cNvPr id="47" name="Textfeld 46">
            <a:extLst>
              <a:ext uri="{FF2B5EF4-FFF2-40B4-BE49-F238E27FC236}">
                <a16:creationId xmlns:a16="http://schemas.microsoft.com/office/drawing/2014/main" id="{7469EE04-D2CE-F14B-AAB7-DDE1B0AE86D9}"/>
              </a:ext>
            </a:extLst>
          </p:cNvPr>
          <p:cNvSpPr txBox="1"/>
          <p:nvPr userDrawn="1"/>
        </p:nvSpPr>
        <p:spPr>
          <a:xfrm>
            <a:off x="424149" y="3416576"/>
            <a:ext cx="1406911" cy="276999"/>
          </a:xfrm>
          <a:prstGeom prst="rect">
            <a:avLst/>
          </a:prstGeom>
          <a:noFill/>
        </p:spPr>
        <p:txBody>
          <a:bodyPr wrap="square" rtlCol="0">
            <a:spAutoFit/>
          </a:bodyPr>
          <a:lstStyle/>
          <a:p>
            <a:pPr marL="0" indent="0">
              <a:buClr>
                <a:schemeClr val="accent1"/>
              </a:buClr>
              <a:buFont typeface="Wingdings" pitchFamily="2" charset="2"/>
              <a:buNone/>
            </a:pPr>
            <a:r>
              <a:rPr lang="de-DE" sz="1200" b="1" i="0">
                <a:latin typeface="+mn-lt"/>
                <a:ea typeface="Roboto" panose="02000000000000000000" pitchFamily="2" charset="0"/>
              </a:rPr>
              <a:t>Sponsoren</a:t>
            </a:r>
            <a:endParaRPr lang="de-DE" sz="1200" b="0" i="0">
              <a:latin typeface="+mn-lt"/>
              <a:ea typeface="Roboto Light" panose="02000000000000000000" pitchFamily="2" charset="0"/>
            </a:endParaRPr>
          </a:p>
        </p:txBody>
      </p:sp>
      <p:pic>
        <p:nvPicPr>
          <p:cNvPr id="24" name="Grafik 23">
            <a:extLst>
              <a:ext uri="{FF2B5EF4-FFF2-40B4-BE49-F238E27FC236}">
                <a16:creationId xmlns:a16="http://schemas.microsoft.com/office/drawing/2014/main" id="{70C2A58A-BE94-4246-BFD1-18FA2C3670EC}"/>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5964164" y="2875299"/>
            <a:ext cx="2374293" cy="1325646"/>
          </a:xfrm>
          <a:prstGeom prst="rect">
            <a:avLst/>
          </a:prstGeom>
        </p:spPr>
      </p:pic>
      <p:pic>
        <p:nvPicPr>
          <p:cNvPr id="19" name="Grafik 18">
            <a:extLst>
              <a:ext uri="{FF2B5EF4-FFF2-40B4-BE49-F238E27FC236}">
                <a16:creationId xmlns:a16="http://schemas.microsoft.com/office/drawing/2014/main" id="{2706C3D4-BA01-4D1A-96DB-92FD0A667914}"/>
              </a:ext>
            </a:extLst>
          </p:cNvPr>
          <p:cNvPicPr>
            <a:picLocks/>
          </p:cNvPicPr>
          <p:nvPr userDrawn="1"/>
        </p:nvPicPr>
        <p:blipFill>
          <a:blip r:embed="rId16"/>
          <a:stretch>
            <a:fillRect/>
          </a:stretch>
        </p:blipFill>
        <p:spPr>
          <a:xfrm>
            <a:off x="506739" y="637271"/>
            <a:ext cx="8280000" cy="18000"/>
          </a:xfrm>
          <a:prstGeom prst="rect">
            <a:avLst/>
          </a:prstGeom>
        </p:spPr>
      </p:pic>
    </p:spTree>
    <p:extLst>
      <p:ext uri="{BB962C8B-B14F-4D97-AF65-F5344CB8AC3E}">
        <p14:creationId xmlns:p14="http://schemas.microsoft.com/office/powerpoint/2010/main" val="2695035772"/>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formationen, Fragen">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6BA37A7-2A28-8F47-B3B4-BEEE173439C9}"/>
              </a:ext>
            </a:extLst>
          </p:cNvPr>
          <p:cNvSpPr>
            <a:spLocks noGrp="1"/>
          </p:cNvSpPr>
          <p:nvPr>
            <p:ph type="title" hasCustomPrompt="1"/>
          </p:nvPr>
        </p:nvSpPr>
        <p:spPr>
          <a:xfrm>
            <a:off x="424149" y="265594"/>
            <a:ext cx="8295702" cy="390353"/>
          </a:xfrm>
          <a:prstGeom prst="rect">
            <a:avLst/>
          </a:prstGeom>
          <a:ln>
            <a:noFill/>
            <a:prstDash val="solid"/>
          </a:ln>
        </p:spPr>
        <p:txBody>
          <a:bodyPr vert="horz" lIns="91440" tIns="45720" rIns="91440" bIns="45720" rtlCol="0" anchor="t">
            <a:noAutofit/>
          </a:bodyPr>
          <a:lstStyle>
            <a:lvl1pPr>
              <a:defRPr>
                <a:solidFill>
                  <a:schemeClr val="accent1"/>
                </a:solidFill>
                <a:latin typeface="+mn-lt"/>
              </a:defRPr>
            </a:lvl1pPr>
          </a:lstStyle>
          <a:p>
            <a:r>
              <a:rPr lang="de-DE"/>
              <a:t>Übertitel Thema</a:t>
            </a:r>
            <a:endParaRPr lang="en-US"/>
          </a:p>
        </p:txBody>
      </p:sp>
      <p:pic>
        <p:nvPicPr>
          <p:cNvPr id="5" name="Grafik 4">
            <a:extLst>
              <a:ext uri="{FF2B5EF4-FFF2-40B4-BE49-F238E27FC236}">
                <a16:creationId xmlns:a16="http://schemas.microsoft.com/office/drawing/2014/main" id="{A88551F3-CE9F-554C-B3B6-763D0DAE1417}"/>
              </a:ext>
            </a:extLst>
          </p:cNvPr>
          <p:cNvPicPr>
            <a:picLocks noChangeAspect="1"/>
          </p:cNvPicPr>
          <p:nvPr userDrawn="1"/>
        </p:nvPicPr>
        <p:blipFill>
          <a:blip r:embed="rId2"/>
          <a:stretch>
            <a:fillRect/>
          </a:stretch>
        </p:blipFill>
        <p:spPr>
          <a:xfrm>
            <a:off x="518006" y="4778262"/>
            <a:ext cx="1449193" cy="235795"/>
          </a:xfrm>
          <a:prstGeom prst="rect">
            <a:avLst/>
          </a:prstGeom>
        </p:spPr>
      </p:pic>
      <p:sp>
        <p:nvSpPr>
          <p:cNvPr id="6" name="Slide Number Placeholder 5">
            <a:extLst>
              <a:ext uri="{FF2B5EF4-FFF2-40B4-BE49-F238E27FC236}">
                <a16:creationId xmlns:a16="http://schemas.microsoft.com/office/drawing/2014/main" id="{6E66EA62-A2B9-7345-A972-E38E62F17A8E}"/>
              </a:ext>
            </a:extLst>
          </p:cNvPr>
          <p:cNvSpPr>
            <a:spLocks noGrp="1"/>
          </p:cNvSpPr>
          <p:nvPr>
            <p:ph type="sldNum" sz="quarter" idx="4"/>
          </p:nvPr>
        </p:nvSpPr>
        <p:spPr>
          <a:xfrm>
            <a:off x="8396606" y="4797873"/>
            <a:ext cx="435887" cy="236330"/>
          </a:xfrm>
          <a:prstGeom prst="rect">
            <a:avLst/>
          </a:prstGeom>
        </p:spPr>
        <p:txBody>
          <a:bodyPr anchor="b"/>
          <a:lstStyle>
            <a:lvl1pPr algn="r">
              <a:defRPr sz="800" b="0" i="0">
                <a:latin typeface="Roboto Light" panose="02000000000000000000" pitchFamily="2" charset="0"/>
                <a:ea typeface="Roboto Light" panose="02000000000000000000" pitchFamily="2" charset="0"/>
              </a:defRPr>
            </a:lvl1pPr>
          </a:lstStyle>
          <a:p>
            <a:fld id="{91438BCE-4DEB-DC49-AB2D-DF972A872A48}" type="slidenum">
              <a:rPr lang="de-DE" smtClean="0"/>
              <a:pPr/>
              <a:t>‹N°›</a:t>
            </a:fld>
            <a:endParaRPr lang="de-DE"/>
          </a:p>
        </p:txBody>
      </p:sp>
      <p:sp>
        <p:nvSpPr>
          <p:cNvPr id="8" name="Bildplatzhalter 7">
            <a:extLst>
              <a:ext uri="{FF2B5EF4-FFF2-40B4-BE49-F238E27FC236}">
                <a16:creationId xmlns:a16="http://schemas.microsoft.com/office/drawing/2014/main" id="{9EDD8BF0-844B-714D-8326-13F26CEF0D4C}"/>
              </a:ext>
            </a:extLst>
          </p:cNvPr>
          <p:cNvSpPr>
            <a:spLocks noGrp="1"/>
          </p:cNvSpPr>
          <p:nvPr>
            <p:ph type="pic" sz="quarter" idx="10"/>
          </p:nvPr>
        </p:nvSpPr>
        <p:spPr>
          <a:xfrm>
            <a:off x="1518063" y="2137240"/>
            <a:ext cx="1219200" cy="1219200"/>
          </a:xfrm>
          <a:prstGeom prst="rect">
            <a:avLst/>
          </a:prstGeom>
        </p:spPr>
        <p:txBody>
          <a:bodyPr/>
          <a:lstStyle>
            <a:lvl1pPr>
              <a:buNone/>
              <a:defRPr sz="1000" b="0" i="0">
                <a:latin typeface="+mn-lt"/>
                <a:ea typeface="Roboto Light" panose="02000000000000000000" pitchFamily="2" charset="0"/>
              </a:defRPr>
            </a:lvl1pPr>
          </a:lstStyle>
          <a:p>
            <a:r>
              <a:rPr lang="de-DE"/>
              <a:t>Bild durch Klicken auf Symbol hinzufügen</a:t>
            </a:r>
          </a:p>
        </p:txBody>
      </p:sp>
      <p:sp>
        <p:nvSpPr>
          <p:cNvPr id="13" name="Bildplatzhalter 7">
            <a:extLst>
              <a:ext uri="{FF2B5EF4-FFF2-40B4-BE49-F238E27FC236}">
                <a16:creationId xmlns:a16="http://schemas.microsoft.com/office/drawing/2014/main" id="{02309CAD-59FF-5547-B1BC-992B537272FB}"/>
              </a:ext>
            </a:extLst>
          </p:cNvPr>
          <p:cNvSpPr>
            <a:spLocks noGrp="1"/>
          </p:cNvSpPr>
          <p:nvPr>
            <p:ph type="pic" sz="quarter" idx="11"/>
          </p:nvPr>
        </p:nvSpPr>
        <p:spPr>
          <a:xfrm>
            <a:off x="4983649" y="2141247"/>
            <a:ext cx="1219200" cy="1219200"/>
          </a:xfrm>
          <a:prstGeom prst="rect">
            <a:avLst/>
          </a:prstGeom>
        </p:spPr>
        <p:txBody>
          <a:bodyPr/>
          <a:lstStyle>
            <a:lvl1pPr algn="l">
              <a:buNone/>
              <a:defRPr sz="1000" b="0" i="0">
                <a:latin typeface="+mn-lt"/>
                <a:ea typeface="Roboto Light" panose="02000000000000000000" pitchFamily="2" charset="0"/>
              </a:defRPr>
            </a:lvl1pPr>
          </a:lstStyle>
          <a:p>
            <a:r>
              <a:rPr lang="de-DE"/>
              <a:t>Bild durch Klicken auf Symbol hinzufügen</a:t>
            </a:r>
          </a:p>
        </p:txBody>
      </p:sp>
      <p:sp>
        <p:nvSpPr>
          <p:cNvPr id="12" name="Textplatzhalter 2">
            <a:extLst>
              <a:ext uri="{FF2B5EF4-FFF2-40B4-BE49-F238E27FC236}">
                <a16:creationId xmlns:a16="http://schemas.microsoft.com/office/drawing/2014/main" id="{0BB02B8B-3F6B-4A45-AA6D-80BDCD68F21E}"/>
              </a:ext>
            </a:extLst>
          </p:cNvPr>
          <p:cNvSpPr>
            <a:spLocks noGrp="1"/>
          </p:cNvSpPr>
          <p:nvPr>
            <p:ph type="body" sz="quarter" idx="12" hasCustomPrompt="1"/>
          </p:nvPr>
        </p:nvSpPr>
        <p:spPr>
          <a:xfrm>
            <a:off x="424149" y="1069929"/>
            <a:ext cx="8295702" cy="390353"/>
          </a:xfrm>
          <a:prstGeom prst="rect">
            <a:avLst/>
          </a:prstGeom>
        </p:spPr>
        <p:txBody>
          <a:bodyPr/>
          <a:lstStyle>
            <a:lvl1pPr hangingPunct="0">
              <a:lnSpc>
                <a:spcPct val="100000"/>
              </a:lnSpc>
              <a:spcBef>
                <a:spcPts val="0"/>
              </a:spcBef>
              <a:buNone/>
              <a:defRPr sz="1200" b="1" i="0">
                <a:latin typeface="+mn-lt"/>
                <a:ea typeface="Roboto" panose="02000000000000000000" pitchFamily="2" charset="0"/>
                <a:cs typeface="Roboto" panose="02000000000000000000" pitchFamily="2" charset="0"/>
              </a:defRPr>
            </a:lvl1pPr>
          </a:lstStyle>
          <a:p>
            <a:pPr lvl="0"/>
            <a:r>
              <a:rPr lang="de-DE" b="0" i="0">
                <a:latin typeface="Roboto Light" panose="02000000000000000000" pitchFamily="2" charset="0"/>
                <a:ea typeface="Roboto Light" panose="02000000000000000000" pitchFamily="2" charset="0"/>
                <a:cs typeface="Roboto Light" panose="02000000000000000000" pitchFamily="2" charset="0"/>
              </a:rPr>
              <a:t>Text</a:t>
            </a:r>
            <a:endParaRPr lang="de-DE"/>
          </a:p>
        </p:txBody>
      </p:sp>
      <p:sp>
        <p:nvSpPr>
          <p:cNvPr id="16" name="Textplatzhalter 2">
            <a:extLst>
              <a:ext uri="{FF2B5EF4-FFF2-40B4-BE49-F238E27FC236}">
                <a16:creationId xmlns:a16="http://schemas.microsoft.com/office/drawing/2014/main" id="{FFB741CF-2FD1-214A-82A3-64B337D7DC88}"/>
              </a:ext>
            </a:extLst>
          </p:cNvPr>
          <p:cNvSpPr>
            <a:spLocks noGrp="1"/>
          </p:cNvSpPr>
          <p:nvPr>
            <p:ph type="body" sz="quarter" idx="13" hasCustomPrompt="1"/>
          </p:nvPr>
        </p:nvSpPr>
        <p:spPr>
          <a:xfrm>
            <a:off x="2868346" y="2065421"/>
            <a:ext cx="1292006" cy="1299039"/>
          </a:xfrm>
          <a:prstGeom prst="rect">
            <a:avLst/>
          </a:prstGeom>
        </p:spPr>
        <p:txBody>
          <a:bodyPr/>
          <a:lstStyle>
            <a:lvl1pPr hangingPunct="0">
              <a:lnSpc>
                <a:spcPct val="100000"/>
              </a:lnSpc>
              <a:spcBef>
                <a:spcPts val="0"/>
              </a:spcBef>
              <a:buNone/>
              <a:defRPr sz="1200" b="1" i="0">
                <a:latin typeface="+mn-lt"/>
                <a:ea typeface="Roboto" panose="02000000000000000000" pitchFamily="2" charset="0"/>
                <a:cs typeface="Roboto" panose="02000000000000000000" pitchFamily="2" charset="0"/>
              </a:defRPr>
            </a:lvl1pPr>
          </a:lstStyle>
          <a:p>
            <a:pPr lvl="0"/>
            <a:r>
              <a:rPr lang="de-DE"/>
              <a:t>Name </a:t>
            </a:r>
          </a:p>
          <a:p>
            <a:pPr lvl="0"/>
            <a:r>
              <a:rPr lang="de-DE" b="0" i="0">
                <a:latin typeface="Roboto Light" panose="02000000000000000000" pitchFamily="2" charset="0"/>
                <a:ea typeface="Roboto Light" panose="02000000000000000000" pitchFamily="2" charset="0"/>
                <a:cs typeface="Roboto Light" panose="02000000000000000000" pitchFamily="2" charset="0"/>
              </a:rPr>
              <a:t>Funktion</a:t>
            </a:r>
          </a:p>
          <a:p>
            <a:pPr lvl="0"/>
            <a:r>
              <a:rPr lang="de-DE" b="0" i="0">
                <a:latin typeface="Roboto Light" panose="02000000000000000000" pitchFamily="2" charset="0"/>
                <a:ea typeface="Roboto Light" panose="02000000000000000000" pitchFamily="2" charset="0"/>
                <a:cs typeface="Roboto Light" panose="02000000000000000000" pitchFamily="2" charset="0"/>
              </a:rPr>
              <a:t>Mail</a:t>
            </a:r>
            <a:endParaRPr lang="de-DE"/>
          </a:p>
        </p:txBody>
      </p:sp>
      <p:sp>
        <p:nvSpPr>
          <p:cNvPr id="17" name="Textplatzhalter 2">
            <a:extLst>
              <a:ext uri="{FF2B5EF4-FFF2-40B4-BE49-F238E27FC236}">
                <a16:creationId xmlns:a16="http://schemas.microsoft.com/office/drawing/2014/main" id="{4360A958-C9C5-9544-B3AB-C3976D1616E9}"/>
              </a:ext>
            </a:extLst>
          </p:cNvPr>
          <p:cNvSpPr>
            <a:spLocks noGrp="1"/>
          </p:cNvSpPr>
          <p:nvPr>
            <p:ph type="body" sz="quarter" idx="14" hasCustomPrompt="1"/>
          </p:nvPr>
        </p:nvSpPr>
        <p:spPr>
          <a:xfrm>
            <a:off x="6315881" y="2065421"/>
            <a:ext cx="1292006" cy="1299039"/>
          </a:xfrm>
          <a:prstGeom prst="rect">
            <a:avLst/>
          </a:prstGeom>
        </p:spPr>
        <p:txBody>
          <a:bodyPr/>
          <a:lstStyle>
            <a:lvl1pPr hangingPunct="0">
              <a:lnSpc>
                <a:spcPct val="100000"/>
              </a:lnSpc>
              <a:spcBef>
                <a:spcPts val="0"/>
              </a:spcBef>
              <a:buNone/>
              <a:defRPr sz="1200" b="1" i="0">
                <a:latin typeface="+mn-lt"/>
                <a:ea typeface="Roboto" panose="02000000000000000000" pitchFamily="2" charset="0"/>
                <a:cs typeface="Roboto" panose="02000000000000000000" pitchFamily="2" charset="0"/>
              </a:defRPr>
            </a:lvl1pPr>
          </a:lstStyle>
          <a:p>
            <a:pPr lvl="0"/>
            <a:r>
              <a:rPr lang="de-DE"/>
              <a:t>Name </a:t>
            </a:r>
          </a:p>
          <a:p>
            <a:pPr lvl="0"/>
            <a:r>
              <a:rPr lang="de-DE" b="0" i="0">
                <a:latin typeface="Roboto Light" panose="02000000000000000000" pitchFamily="2" charset="0"/>
                <a:ea typeface="Roboto Light" panose="02000000000000000000" pitchFamily="2" charset="0"/>
                <a:cs typeface="Roboto Light" panose="02000000000000000000" pitchFamily="2" charset="0"/>
              </a:rPr>
              <a:t>Funktion</a:t>
            </a:r>
          </a:p>
          <a:p>
            <a:pPr lvl="0"/>
            <a:r>
              <a:rPr lang="de-DE" b="0" i="0">
                <a:latin typeface="Roboto Light" panose="02000000000000000000" pitchFamily="2" charset="0"/>
                <a:ea typeface="Roboto Light" panose="02000000000000000000" pitchFamily="2" charset="0"/>
                <a:cs typeface="Roboto Light" panose="02000000000000000000" pitchFamily="2" charset="0"/>
              </a:rPr>
              <a:t>Mail</a:t>
            </a:r>
            <a:endParaRPr lang="de-DE"/>
          </a:p>
        </p:txBody>
      </p:sp>
      <p:pic>
        <p:nvPicPr>
          <p:cNvPr id="10" name="Grafik 9">
            <a:extLst>
              <a:ext uri="{FF2B5EF4-FFF2-40B4-BE49-F238E27FC236}">
                <a16:creationId xmlns:a16="http://schemas.microsoft.com/office/drawing/2014/main" id="{46E059D3-4A04-48C8-9F18-AE69F26A5ADD}"/>
              </a:ext>
            </a:extLst>
          </p:cNvPr>
          <p:cNvPicPr>
            <a:picLocks/>
          </p:cNvPicPr>
          <p:nvPr userDrawn="1"/>
        </p:nvPicPr>
        <p:blipFill>
          <a:blip r:embed="rId3"/>
          <a:stretch>
            <a:fillRect/>
          </a:stretch>
        </p:blipFill>
        <p:spPr>
          <a:xfrm>
            <a:off x="506739" y="637271"/>
            <a:ext cx="8280000" cy="18000"/>
          </a:xfrm>
          <a:prstGeom prst="rect">
            <a:avLst/>
          </a:prstGeom>
        </p:spPr>
      </p:pic>
    </p:spTree>
    <p:extLst>
      <p:ext uri="{BB962C8B-B14F-4D97-AF65-F5344CB8AC3E}">
        <p14:creationId xmlns:p14="http://schemas.microsoft.com/office/powerpoint/2010/main" val="4067355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image" Target="../media/image1.emf"/><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heme" Target="../theme/theme3.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 name="Titelplatzhalter 17">
            <a:extLst>
              <a:ext uri="{FF2B5EF4-FFF2-40B4-BE49-F238E27FC236}">
                <a16:creationId xmlns:a16="http://schemas.microsoft.com/office/drawing/2014/main" id="{49C9311D-001A-4358-8A37-4790693D1584}"/>
              </a:ext>
            </a:extLst>
          </p:cNvPr>
          <p:cNvSpPr>
            <a:spLocks noGrp="1"/>
          </p:cNvSpPr>
          <p:nvPr>
            <p:ph type="title"/>
          </p:nvPr>
        </p:nvSpPr>
        <p:spPr>
          <a:xfrm>
            <a:off x="553780" y="365875"/>
            <a:ext cx="7886700" cy="324099"/>
          </a:xfrm>
          <a:prstGeom prst="rect">
            <a:avLst/>
          </a:prstGeom>
        </p:spPr>
        <p:txBody>
          <a:bodyPr vert="horz" lIns="91440" tIns="45720" rIns="91440" bIns="45720" rtlCol="0" anchor="ctr">
            <a:noAutofit/>
          </a:bodyPr>
          <a:lstStyle/>
          <a:p>
            <a:r>
              <a:rPr lang="de-DE" dirty="0"/>
              <a:t>Mastertitelformat bearbeiten</a:t>
            </a:r>
            <a:endParaRPr lang="de-CH" dirty="0"/>
          </a:p>
        </p:txBody>
      </p:sp>
      <p:sp>
        <p:nvSpPr>
          <p:cNvPr id="19" name="Textplatzhalter 18">
            <a:extLst>
              <a:ext uri="{FF2B5EF4-FFF2-40B4-BE49-F238E27FC236}">
                <a16:creationId xmlns:a16="http://schemas.microsoft.com/office/drawing/2014/main" id="{1682149A-EAB7-4D08-B171-D6063B82E184}"/>
              </a:ext>
            </a:extLst>
          </p:cNvPr>
          <p:cNvSpPr>
            <a:spLocks noGrp="1"/>
          </p:cNvSpPr>
          <p:nvPr>
            <p:ph type="body" idx="1"/>
          </p:nvPr>
        </p:nvSpPr>
        <p:spPr>
          <a:xfrm>
            <a:off x="553780" y="1119401"/>
            <a:ext cx="7886700" cy="3262312"/>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2" name="Fußzeilenplatzhalter 1">
            <a:extLst>
              <a:ext uri="{FF2B5EF4-FFF2-40B4-BE49-F238E27FC236}">
                <a16:creationId xmlns:a16="http://schemas.microsoft.com/office/drawing/2014/main" id="{983B6BA8-3CB9-4D78-AA99-8D8C9EA3D8BC}"/>
              </a:ext>
            </a:extLst>
          </p:cNvPr>
          <p:cNvSpPr>
            <a:spLocks noGrp="1"/>
          </p:cNvSpPr>
          <p:nvPr>
            <p:ph type="ftr" sz="quarter" idx="3"/>
          </p:nvPr>
        </p:nvSpPr>
        <p:spPr>
          <a:xfrm>
            <a:off x="2954080" y="4823046"/>
            <a:ext cx="3086100" cy="274637"/>
          </a:xfrm>
          <a:prstGeom prst="rect">
            <a:avLst/>
          </a:prstGeom>
        </p:spPr>
        <p:txBody>
          <a:bodyPr vert="horz" lIns="91440" tIns="45720" rIns="91440" bIns="45720" rtlCol="0" anchor="b" anchorCtr="1"/>
          <a:lstStyle>
            <a:lvl1pPr algn="ctr">
              <a:defRPr sz="800">
                <a:solidFill>
                  <a:schemeClr val="bg2"/>
                </a:solidFill>
                <a:latin typeface="+mn-lt"/>
              </a:defRPr>
            </a:lvl1pPr>
          </a:lstStyle>
          <a:p>
            <a:r>
              <a:rPr lang="de-CH" dirty="0"/>
              <a:t>Sensibel</a:t>
            </a:r>
          </a:p>
        </p:txBody>
      </p:sp>
      <p:pic>
        <p:nvPicPr>
          <p:cNvPr id="3" name="Grafik 11">
            <a:extLst>
              <a:ext uri="{FF2B5EF4-FFF2-40B4-BE49-F238E27FC236}">
                <a16:creationId xmlns:a16="http://schemas.microsoft.com/office/drawing/2014/main" id="{2CAA571B-894E-9A33-1A99-2273947EA87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472117" y="4788648"/>
            <a:ext cx="1419399" cy="343435"/>
          </a:xfrm>
          <a:prstGeom prst="rect">
            <a:avLst/>
          </a:prstGeom>
        </p:spPr>
      </p:pic>
    </p:spTree>
    <p:extLst>
      <p:ext uri="{BB962C8B-B14F-4D97-AF65-F5344CB8AC3E}">
        <p14:creationId xmlns:p14="http://schemas.microsoft.com/office/powerpoint/2010/main" val="1553644416"/>
      </p:ext>
    </p:extLst>
  </p:cSld>
  <p:clrMap bg1="lt1" tx1="dk1" bg2="lt2" tx2="dk2" accent1="accent1" accent2="accent2" accent3="accent3" accent4="accent4" accent5="accent5" accent6="accent6" hlink="hlink" folHlink="folHlink"/>
  <p:sldLayoutIdLst>
    <p:sldLayoutId id="2147485412" r:id="rId1"/>
    <p:sldLayoutId id="2147485442" r:id="rId2"/>
    <p:sldLayoutId id="2147485440" r:id="rId3"/>
    <p:sldLayoutId id="2147485443" r:id="rId4"/>
    <p:sldLayoutId id="2147485444" r:id="rId5"/>
    <p:sldLayoutId id="2147485416" r:id="rId6"/>
    <p:sldLayoutId id="2147485427" r:id="rId7"/>
    <p:sldLayoutId id="2147485413" r:id="rId8"/>
    <p:sldLayoutId id="2147485417" r:id="rId9"/>
    <p:sldLayoutId id="2147485441" r:id="rId10"/>
    <p:sldLayoutId id="2147485439" r:id="rId11"/>
    <p:sldLayoutId id="2147485426" r:id="rId12"/>
    <p:sldLayoutId id="2147485448" r:id="rId13"/>
    <p:sldLayoutId id="2147485483" r:id="rId14"/>
  </p:sldLayoutIdLst>
  <p:hf hdr="0" dt="0"/>
  <p:txStyles>
    <p:titleStyle>
      <a:lvl1pPr algn="l" defTabSz="914400" rtl="0" eaLnBrk="1" latinLnBrk="0" hangingPunct="1">
        <a:lnSpc>
          <a:spcPct val="90000"/>
        </a:lnSpc>
        <a:spcBef>
          <a:spcPct val="0"/>
        </a:spcBef>
        <a:buNone/>
        <a:defRPr lang="de-DE" sz="2400" b="0" i="0" kern="1200" dirty="0">
          <a:solidFill>
            <a:srgbClr val="9A0941"/>
          </a:solidFill>
          <a:latin typeface="Akkurat Helsana" panose="020B0504020101020102" pitchFamily="34" charset="0"/>
          <a:ea typeface="+mn-ea"/>
          <a:cs typeface="Akkurat Helsana" panose="020B0504020101020102" pitchFamily="34" charset="0"/>
        </a:defRPr>
      </a:lvl1pPr>
    </p:titleStyle>
    <p:bodyStyle>
      <a:lvl1pPr marL="228600" indent="-228600" algn="l" defTabSz="914400" rtl="0" eaLnBrk="1" latinLnBrk="0" hangingPunct="1">
        <a:lnSpc>
          <a:spcPct val="90000"/>
        </a:lnSpc>
        <a:spcBef>
          <a:spcPts val="1000"/>
        </a:spcBef>
        <a:buFont typeface="Symbol" panose="05050102010706020507" pitchFamily="18"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 name="Titelplatzhalter 17">
            <a:extLst>
              <a:ext uri="{FF2B5EF4-FFF2-40B4-BE49-F238E27FC236}">
                <a16:creationId xmlns:a16="http://schemas.microsoft.com/office/drawing/2014/main" id="{49C9311D-001A-4358-8A37-4790693D1584}"/>
              </a:ext>
            </a:extLst>
          </p:cNvPr>
          <p:cNvSpPr>
            <a:spLocks noGrp="1"/>
          </p:cNvSpPr>
          <p:nvPr>
            <p:ph type="title"/>
          </p:nvPr>
        </p:nvSpPr>
        <p:spPr>
          <a:xfrm>
            <a:off x="553780" y="365875"/>
            <a:ext cx="7886700" cy="324099"/>
          </a:xfrm>
          <a:prstGeom prst="rect">
            <a:avLst/>
          </a:prstGeom>
        </p:spPr>
        <p:txBody>
          <a:bodyPr vert="horz" lIns="91440" tIns="45720" rIns="91440" bIns="45720" rtlCol="0" anchor="ctr">
            <a:noAutofit/>
          </a:bodyPr>
          <a:lstStyle/>
          <a:p>
            <a:r>
              <a:rPr lang="de-DE" dirty="0"/>
              <a:t>Mastertitelformat bearbeiten</a:t>
            </a:r>
            <a:endParaRPr lang="de-CH" dirty="0"/>
          </a:p>
        </p:txBody>
      </p:sp>
      <p:sp>
        <p:nvSpPr>
          <p:cNvPr id="19" name="Textplatzhalter 18">
            <a:extLst>
              <a:ext uri="{FF2B5EF4-FFF2-40B4-BE49-F238E27FC236}">
                <a16:creationId xmlns:a16="http://schemas.microsoft.com/office/drawing/2014/main" id="{1682149A-EAB7-4D08-B171-D6063B82E184}"/>
              </a:ext>
            </a:extLst>
          </p:cNvPr>
          <p:cNvSpPr>
            <a:spLocks noGrp="1"/>
          </p:cNvSpPr>
          <p:nvPr>
            <p:ph type="body" idx="1"/>
          </p:nvPr>
        </p:nvSpPr>
        <p:spPr>
          <a:xfrm>
            <a:off x="553780" y="1119401"/>
            <a:ext cx="7886700" cy="3262312"/>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2" name="Fußzeilenplatzhalter 1">
            <a:extLst>
              <a:ext uri="{FF2B5EF4-FFF2-40B4-BE49-F238E27FC236}">
                <a16:creationId xmlns:a16="http://schemas.microsoft.com/office/drawing/2014/main" id="{983B6BA8-3CB9-4D78-AA99-8D8C9EA3D8BC}"/>
              </a:ext>
            </a:extLst>
          </p:cNvPr>
          <p:cNvSpPr>
            <a:spLocks noGrp="1"/>
          </p:cNvSpPr>
          <p:nvPr>
            <p:ph type="ftr" sz="quarter" idx="3"/>
          </p:nvPr>
        </p:nvSpPr>
        <p:spPr>
          <a:xfrm>
            <a:off x="2954080" y="4823046"/>
            <a:ext cx="3086100" cy="274637"/>
          </a:xfrm>
          <a:prstGeom prst="rect">
            <a:avLst/>
          </a:prstGeom>
        </p:spPr>
        <p:txBody>
          <a:bodyPr vert="horz" lIns="91440" tIns="45720" rIns="91440" bIns="45720" rtlCol="0" anchor="b" anchorCtr="1"/>
          <a:lstStyle>
            <a:lvl1pPr algn="ctr">
              <a:defRPr sz="800">
                <a:solidFill>
                  <a:schemeClr val="bg2"/>
                </a:solidFill>
                <a:latin typeface="+mn-lt"/>
              </a:defRPr>
            </a:lvl1pPr>
          </a:lstStyle>
          <a:p>
            <a:r>
              <a:rPr lang="de-CH" dirty="0"/>
              <a:t>sensibel</a:t>
            </a:r>
          </a:p>
        </p:txBody>
      </p:sp>
      <p:pic>
        <p:nvPicPr>
          <p:cNvPr id="3" name="Grafik 11">
            <a:extLst>
              <a:ext uri="{FF2B5EF4-FFF2-40B4-BE49-F238E27FC236}">
                <a16:creationId xmlns:a16="http://schemas.microsoft.com/office/drawing/2014/main" id="{49CFEC0C-AC3A-D45E-1A0C-0ABF7C41AA71}"/>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7472117" y="4788648"/>
            <a:ext cx="1419399" cy="343435"/>
          </a:xfrm>
          <a:prstGeom prst="rect">
            <a:avLst/>
          </a:prstGeom>
        </p:spPr>
      </p:pic>
    </p:spTree>
    <p:extLst>
      <p:ext uri="{BB962C8B-B14F-4D97-AF65-F5344CB8AC3E}">
        <p14:creationId xmlns:p14="http://schemas.microsoft.com/office/powerpoint/2010/main" val="2314407269"/>
      </p:ext>
    </p:extLst>
  </p:cSld>
  <p:clrMap bg1="lt1" tx1="dk1" bg2="lt2" tx2="dk2" accent1="accent1" accent2="accent2" accent3="accent3" accent4="accent4" accent5="accent5" accent6="accent6" hlink="hlink" folHlink="folHlink"/>
  <p:sldLayoutIdLst>
    <p:sldLayoutId id="2147485450" r:id="rId1"/>
    <p:sldLayoutId id="2147485451" r:id="rId2"/>
    <p:sldLayoutId id="2147485452" r:id="rId3"/>
    <p:sldLayoutId id="2147485453" r:id="rId4"/>
    <p:sldLayoutId id="2147485454" r:id="rId5"/>
    <p:sldLayoutId id="2147485455" r:id="rId6"/>
    <p:sldLayoutId id="2147485456" r:id="rId7"/>
    <p:sldLayoutId id="2147485457" r:id="rId8"/>
    <p:sldLayoutId id="2147485458" r:id="rId9"/>
    <p:sldLayoutId id="2147485459" r:id="rId10"/>
    <p:sldLayoutId id="2147485460" r:id="rId11"/>
    <p:sldLayoutId id="2147485461" r:id="rId12"/>
    <p:sldLayoutId id="2147485462" r:id="rId13"/>
    <p:sldLayoutId id="2147485463" r:id="rId14"/>
    <p:sldLayoutId id="2147485464" r:id="rId15"/>
    <p:sldLayoutId id="2147485465" r:id="rId16"/>
    <p:sldLayoutId id="2147485466" r:id="rId17"/>
    <p:sldLayoutId id="2147485467" r:id="rId18"/>
    <p:sldLayoutId id="2147485468" r:id="rId19"/>
    <p:sldLayoutId id="2147485469" r:id="rId20"/>
    <p:sldLayoutId id="2147485470" r:id="rId21"/>
    <p:sldLayoutId id="2147485471" r:id="rId22"/>
    <p:sldLayoutId id="2147485472" r:id="rId23"/>
    <p:sldLayoutId id="2147485473" r:id="rId24"/>
    <p:sldLayoutId id="2147485474" r:id="rId25"/>
    <p:sldLayoutId id="2147485475" r:id="rId26"/>
    <p:sldLayoutId id="2147485476" r:id="rId27"/>
    <p:sldLayoutId id="2147485477" r:id="rId28"/>
    <p:sldLayoutId id="2147485478" r:id="rId29"/>
    <p:sldLayoutId id="2147485479" r:id="rId30"/>
    <p:sldLayoutId id="2147485480" r:id="rId31"/>
    <p:sldLayoutId id="2147485481" r:id="rId32"/>
    <p:sldLayoutId id="2147485482" r:id="rId33"/>
  </p:sldLayoutIdLst>
  <p:hf hdr="0" dt="0"/>
  <p:txStyles>
    <p:titleStyle>
      <a:lvl1pPr algn="l" defTabSz="914400" rtl="0" eaLnBrk="1" latinLnBrk="0" hangingPunct="1">
        <a:lnSpc>
          <a:spcPct val="90000"/>
        </a:lnSpc>
        <a:spcBef>
          <a:spcPct val="0"/>
        </a:spcBef>
        <a:buNone/>
        <a:defRPr lang="de-DE" sz="2400" b="0" i="0" kern="1200" dirty="0">
          <a:solidFill>
            <a:srgbClr val="9A0941"/>
          </a:solidFill>
          <a:latin typeface="Akkurat Helsana" panose="020B0504020101020102" pitchFamily="34" charset="0"/>
          <a:ea typeface="+mn-ea"/>
          <a:cs typeface="Akkurat Helsana" panose="020B0504020101020102" pitchFamily="34" charset="0"/>
        </a:defRPr>
      </a:lvl1pPr>
    </p:titleStyle>
    <p:bodyStyle>
      <a:lvl1pPr marL="228600" indent="-228600" algn="l" defTabSz="914400" rtl="0" eaLnBrk="1" latinLnBrk="0" hangingPunct="1">
        <a:lnSpc>
          <a:spcPct val="90000"/>
        </a:lnSpc>
        <a:spcBef>
          <a:spcPts val="1000"/>
        </a:spcBef>
        <a:buFont typeface="Symbol" panose="05050102010706020507" pitchFamily="18"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C7233354-6338-5A42-85B1-647E532486B5}"/>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r>
              <a:rPr lang="de-DE"/>
              <a:t>Mastertextformat bearbeiten</a:t>
            </a:r>
          </a:p>
          <a:p>
            <a:pPr lvl="1"/>
            <a:r>
              <a:rPr lang="de-DE"/>
              <a:t>Zweite Ebene</a:t>
            </a:r>
          </a:p>
          <a:p>
            <a:pPr lvl="2"/>
            <a:r>
              <a:rPr lang="de-DE"/>
              <a:t>Dritte Ebene</a:t>
            </a:r>
          </a:p>
          <a:p>
            <a:pPr lvl="3"/>
            <a:r>
              <a:rPr lang="de-DE"/>
              <a:t>Vierte Ebene</a:t>
            </a:r>
          </a:p>
        </p:txBody>
      </p:sp>
    </p:spTree>
    <p:extLst>
      <p:ext uri="{BB962C8B-B14F-4D97-AF65-F5344CB8AC3E}">
        <p14:creationId xmlns:p14="http://schemas.microsoft.com/office/powerpoint/2010/main" val="3776518204"/>
      </p:ext>
    </p:extLst>
  </p:cSld>
  <p:clrMap bg1="lt1" tx1="dk1" bg2="lt2" tx2="dk2" accent1="accent1" accent2="accent2" accent3="accent3" accent4="accent4" accent5="accent5" accent6="accent6" hlink="hlink" folHlink="folHlink"/>
  <p:sldLayoutIdLst>
    <p:sldLayoutId id="2147485485" r:id="rId1"/>
    <p:sldLayoutId id="2147485486" r:id="rId2"/>
    <p:sldLayoutId id="2147485487" r:id="rId3"/>
    <p:sldLayoutId id="2147485488" r:id="rId4"/>
    <p:sldLayoutId id="2147485489" r:id="rId5"/>
    <p:sldLayoutId id="2147485490" r:id="rId6"/>
    <p:sldLayoutId id="2147485491" r:id="rId7"/>
    <p:sldLayoutId id="2147485492" r:id="rId8"/>
    <p:sldLayoutId id="2147485493" r:id="rId9"/>
    <p:sldLayoutId id="2147485494" r:id="rId10"/>
    <p:sldLayoutId id="2147485495" r:id="rId11"/>
    <p:sldLayoutId id="2147485496" r:id="rId12"/>
    <p:sldLayoutId id="2147485497" r:id="rId13"/>
    <p:sldLayoutId id="2147485498" r:id="rId14"/>
  </p:sldLayoutIdLst>
  <p:hf hdr="0" ftr="0" dt="0"/>
  <p:txStyles>
    <p:titleStyle>
      <a:lvl1pPr algn="l" defTabSz="685800" rtl="0" eaLnBrk="1" latinLnBrk="0" hangingPunct="1">
        <a:lnSpc>
          <a:spcPct val="90000"/>
        </a:lnSpc>
        <a:spcBef>
          <a:spcPct val="0"/>
        </a:spcBef>
        <a:buNone/>
        <a:defRPr sz="2000" b="1" i="0" u="none" kern="1200">
          <a:solidFill>
            <a:schemeClr val="tx1"/>
          </a:solidFill>
          <a:latin typeface="Roboto" panose="02000000000000000000" pitchFamily="2" charset="0"/>
          <a:ea typeface="Roboto" panose="02000000000000000000" pitchFamily="2" charset="0"/>
          <a:cs typeface="+mj-cs"/>
        </a:defRPr>
      </a:lvl1pPr>
    </p:titleStyle>
    <p:bodyStyle>
      <a:lvl1pPr marL="266700" indent="-261938" algn="l" defTabSz="685800" rtl="0" eaLnBrk="1" latinLnBrk="0" hangingPunct="1">
        <a:lnSpc>
          <a:spcPct val="100000"/>
        </a:lnSpc>
        <a:spcBef>
          <a:spcPts val="380"/>
        </a:spcBef>
        <a:buFont typeface="Arial" panose="020B0604020202020204" pitchFamily="34" charset="0"/>
        <a:buChar char="•"/>
        <a:tabLst/>
        <a:defRPr sz="1200" b="0" i="0" kern="1200">
          <a:solidFill>
            <a:schemeClr val="tx1"/>
          </a:solidFill>
          <a:latin typeface="+mn-lt"/>
          <a:ea typeface="Roboto Light" panose="02000000000000000000" pitchFamily="2" charset="0"/>
          <a:cs typeface="Roboto Light" panose="02000000000000000000" pitchFamily="2" charset="0"/>
        </a:defRPr>
      </a:lvl1pPr>
      <a:lvl2pPr marL="447675" indent="-180975" algn="l" defTabSz="685800" rtl="0" eaLnBrk="1" latinLnBrk="0" hangingPunct="1">
        <a:lnSpc>
          <a:spcPct val="90000"/>
        </a:lnSpc>
        <a:spcBef>
          <a:spcPts val="375"/>
        </a:spcBef>
        <a:buFont typeface="Arial" panose="020B0604020202020204" pitchFamily="34" charset="0"/>
        <a:buChar char="•"/>
        <a:tabLst/>
        <a:defRPr sz="1000" b="0" i="0" kern="1200">
          <a:solidFill>
            <a:schemeClr val="tx1"/>
          </a:solidFill>
          <a:latin typeface="+mn-lt"/>
          <a:ea typeface="Roboto Light" panose="02000000000000000000" pitchFamily="2" charset="0"/>
          <a:cs typeface="Roboto Light" panose="02000000000000000000" pitchFamily="2" charset="0"/>
        </a:defRPr>
      </a:lvl2pPr>
      <a:lvl3pPr marL="623888" indent="-176213" algn="l" defTabSz="685800" rtl="0" eaLnBrk="1" latinLnBrk="0" hangingPunct="1">
        <a:lnSpc>
          <a:spcPct val="90000"/>
        </a:lnSpc>
        <a:spcBef>
          <a:spcPts val="375"/>
        </a:spcBef>
        <a:buFont typeface="Arial" panose="020B0604020202020204" pitchFamily="34" charset="0"/>
        <a:buChar char="•"/>
        <a:tabLst/>
        <a:defRPr sz="1000" b="0" i="0" kern="1200">
          <a:solidFill>
            <a:schemeClr val="tx1"/>
          </a:solidFill>
          <a:latin typeface="+mn-lt"/>
          <a:ea typeface="Roboto Light" panose="02000000000000000000" pitchFamily="2" charset="0"/>
          <a:cs typeface="Roboto Light" panose="02000000000000000000" pitchFamily="2" charset="0"/>
        </a:defRPr>
      </a:lvl3pPr>
      <a:lvl4pPr marL="801688" indent="-177800" algn="l" defTabSz="685800" rtl="0" eaLnBrk="1" latinLnBrk="0" hangingPunct="1">
        <a:lnSpc>
          <a:spcPct val="90000"/>
        </a:lnSpc>
        <a:spcBef>
          <a:spcPts val="375"/>
        </a:spcBef>
        <a:buFont typeface="Arial" panose="020B0604020202020204" pitchFamily="34" charset="0"/>
        <a:buChar char="•"/>
        <a:tabLst/>
        <a:defRPr sz="1000" b="0" i="0" kern="1200">
          <a:solidFill>
            <a:schemeClr val="tx1"/>
          </a:solidFill>
          <a:latin typeface="+mn-lt"/>
          <a:ea typeface="Roboto Light" panose="02000000000000000000" pitchFamily="2" charset="0"/>
          <a:cs typeface="Roboto Light" panose="02000000000000000000" pitchFamily="2"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4.xml"/><Relationship Id="rId4" Type="http://schemas.openxmlformats.org/officeDocument/2006/relationships/image" Target="../media/image46.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59A9753-4A05-6279-9143-9A806FED0A75}"/>
              </a:ext>
            </a:extLst>
          </p:cNvPr>
          <p:cNvSpPr>
            <a:spLocks noGrp="1"/>
          </p:cNvSpPr>
          <p:nvPr>
            <p:ph type="body" sz="quarter" idx="17"/>
          </p:nvPr>
        </p:nvSpPr>
        <p:spPr>
          <a:xfrm>
            <a:off x="573359" y="1216115"/>
            <a:ext cx="7996637" cy="1636623"/>
          </a:xfrm>
        </p:spPr>
        <p:txBody>
          <a:bodyPr>
            <a:normAutofit lnSpcReduction="10000"/>
          </a:bodyPr>
          <a:lstStyle/>
          <a:p>
            <a:r>
              <a:rPr lang="fr-CH" sz="1800" b="0"/>
              <a:t>Outil d’analyse et de promotion basé sur des données probantes </a:t>
            </a:r>
            <a:br>
              <a:rPr lang="fr-CH" sz="1800" b="0"/>
            </a:br>
            <a:r>
              <a:rPr lang="fr-CH" sz="1800" b="0"/>
              <a:t>pour plus d’inclusion dans votre entreprise.</a:t>
            </a:r>
          </a:p>
          <a:p>
            <a:endParaRPr lang="de-CH" sz="1800"/>
          </a:p>
          <a:p>
            <a:r>
              <a:rPr lang="fr-CH" sz="1800"/>
              <a:t>Exposé dans le cadre de la journée d’étude </a:t>
            </a:r>
            <a:br>
              <a:rPr lang="fr-CH" sz="1800"/>
            </a:br>
            <a:r>
              <a:rPr lang="fr-CH" sz="1800"/>
              <a:t>«L’entreprise inclusive».</a:t>
            </a:r>
          </a:p>
        </p:txBody>
      </p:sp>
      <p:sp>
        <p:nvSpPr>
          <p:cNvPr id="4" name="Textplatzhalter 3">
            <a:extLst>
              <a:ext uri="{FF2B5EF4-FFF2-40B4-BE49-F238E27FC236}">
                <a16:creationId xmlns:a16="http://schemas.microsoft.com/office/drawing/2014/main" id="{B959BCFE-F544-A864-F5DF-28A467278AB8}"/>
              </a:ext>
            </a:extLst>
          </p:cNvPr>
          <p:cNvSpPr>
            <a:spLocks noGrp="1"/>
          </p:cNvSpPr>
          <p:nvPr>
            <p:ph type="body" sz="quarter" idx="18"/>
          </p:nvPr>
        </p:nvSpPr>
        <p:spPr/>
        <p:txBody>
          <a:bodyPr>
            <a:normAutofit lnSpcReduction="10000"/>
          </a:bodyPr>
          <a:lstStyle/>
          <a:p>
            <a:r>
              <a:rPr lang="fr-CH"/>
              <a:t>Ueli Streit</a:t>
            </a:r>
          </a:p>
          <a:p>
            <a:r>
              <a:rPr lang="fr-CH"/>
              <a:t>Responsable Diversity &amp; Inclusion Health &amp; Medical Service</a:t>
            </a:r>
          </a:p>
          <a:p>
            <a:r>
              <a:rPr lang="fr-CH"/>
              <a:t>Responsable Domaine spécialisé &amp; Think Tank Compasso</a:t>
            </a:r>
          </a:p>
        </p:txBody>
      </p:sp>
      <p:sp>
        <p:nvSpPr>
          <p:cNvPr id="5" name="Textplatzhalter 4">
            <a:extLst>
              <a:ext uri="{FF2B5EF4-FFF2-40B4-BE49-F238E27FC236}">
                <a16:creationId xmlns:a16="http://schemas.microsoft.com/office/drawing/2014/main" id="{73FA3D61-B38D-0EE6-B1F6-F03EC6DFB858}"/>
              </a:ext>
            </a:extLst>
          </p:cNvPr>
          <p:cNvSpPr>
            <a:spLocks noGrp="1"/>
          </p:cNvSpPr>
          <p:nvPr>
            <p:ph type="body" sz="quarter" idx="19"/>
          </p:nvPr>
        </p:nvSpPr>
        <p:spPr/>
        <p:txBody>
          <a:bodyPr>
            <a:normAutofit lnSpcReduction="10000"/>
          </a:bodyPr>
          <a:lstStyle/>
          <a:p>
            <a:r>
              <a:rPr lang="fr-CH"/>
              <a:t>21 novembre 2023</a:t>
            </a:r>
          </a:p>
        </p:txBody>
      </p:sp>
      <p:sp>
        <p:nvSpPr>
          <p:cNvPr id="7" name="Textplatzhalter 6">
            <a:extLst>
              <a:ext uri="{FF2B5EF4-FFF2-40B4-BE49-F238E27FC236}">
                <a16:creationId xmlns:a16="http://schemas.microsoft.com/office/drawing/2014/main" id="{B816B37A-637B-010F-0F90-2C3434FC2377}"/>
              </a:ext>
            </a:extLst>
          </p:cNvPr>
          <p:cNvSpPr>
            <a:spLocks noGrp="1"/>
          </p:cNvSpPr>
          <p:nvPr>
            <p:ph type="body" sz="quarter" idx="10"/>
          </p:nvPr>
        </p:nvSpPr>
        <p:spPr/>
        <p:txBody>
          <a:bodyPr>
            <a:normAutofit lnSpcReduction="10000"/>
          </a:bodyPr>
          <a:lstStyle/>
          <a:p>
            <a:r>
              <a:rPr lang="fr-CH"/>
              <a:t>Inclusion Check</a:t>
            </a:r>
          </a:p>
        </p:txBody>
      </p:sp>
    </p:spTree>
    <p:extLst>
      <p:ext uri="{BB962C8B-B14F-4D97-AF65-F5344CB8AC3E}">
        <p14:creationId xmlns:p14="http://schemas.microsoft.com/office/powerpoint/2010/main" val="2829853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a:extLst>
              <a:ext uri="{FF2B5EF4-FFF2-40B4-BE49-F238E27FC236}">
                <a16:creationId xmlns:a16="http://schemas.microsoft.com/office/drawing/2014/main" id="{4883E781-F316-B3A1-26C9-80104BB7CA7A}"/>
              </a:ext>
            </a:extLst>
          </p:cNvPr>
          <p:cNvSpPr>
            <a:spLocks noGrp="1"/>
          </p:cNvSpPr>
          <p:nvPr>
            <p:ph type="body" sz="quarter" idx="10"/>
          </p:nvPr>
        </p:nvSpPr>
        <p:spPr/>
        <p:txBody>
          <a:bodyPr>
            <a:normAutofit fontScale="92500" lnSpcReduction="10000"/>
          </a:bodyPr>
          <a:lstStyle/>
          <a:p>
            <a:r>
              <a:rPr lang="fr-CH" dirty="0"/>
              <a:t>Développement &amp; modèle de partenariat Inclusion-Check</a:t>
            </a:r>
          </a:p>
        </p:txBody>
      </p:sp>
      <p:grpSp>
        <p:nvGrpSpPr>
          <p:cNvPr id="2" name="Gruppieren 1">
            <a:extLst>
              <a:ext uri="{FF2B5EF4-FFF2-40B4-BE49-F238E27FC236}">
                <a16:creationId xmlns:a16="http://schemas.microsoft.com/office/drawing/2014/main" id="{B97AA943-D6E1-8C9A-7E9A-A7E432BDCA9C}"/>
              </a:ext>
            </a:extLst>
          </p:cNvPr>
          <p:cNvGrpSpPr/>
          <p:nvPr/>
        </p:nvGrpSpPr>
        <p:grpSpPr>
          <a:xfrm>
            <a:off x="378466" y="1028672"/>
            <a:ext cx="8305907" cy="3627409"/>
            <a:chOff x="278891" y="1485662"/>
            <a:chExt cx="11074543" cy="4836545"/>
          </a:xfrm>
        </p:grpSpPr>
        <p:sp>
          <p:nvSpPr>
            <p:cNvPr id="31" name="Rounded Rectangle 30">
              <a:extLst>
                <a:ext uri="{FF2B5EF4-FFF2-40B4-BE49-F238E27FC236}">
                  <a16:creationId xmlns:a16="http://schemas.microsoft.com/office/drawing/2014/main" id="{D7984D39-C666-184B-98FA-A3A2466C1CD5}"/>
                </a:ext>
              </a:extLst>
            </p:cNvPr>
            <p:cNvSpPr/>
            <p:nvPr/>
          </p:nvSpPr>
          <p:spPr>
            <a:xfrm>
              <a:off x="278891" y="1485662"/>
              <a:ext cx="11074543" cy="4836545"/>
            </a:xfrm>
            <a:prstGeom prst="roundRect">
              <a:avLst/>
            </a:prstGeom>
            <a:solidFill>
              <a:schemeClr val="accent1">
                <a:lumMod val="40000"/>
                <a:lumOff val="60000"/>
                <a:alpha val="3825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CH" sz="1800" dirty="0">
                <a:solidFill>
                  <a:prstClr val="white"/>
                </a:solidFill>
                <a:latin typeface="Akkurat Helsana Light"/>
              </a:endParaRPr>
            </a:p>
          </p:txBody>
        </p:sp>
        <p:sp>
          <p:nvSpPr>
            <p:cNvPr id="19" name="Rounded Rectangle 18">
              <a:extLst>
                <a:ext uri="{FF2B5EF4-FFF2-40B4-BE49-F238E27FC236}">
                  <a16:creationId xmlns:a16="http://schemas.microsoft.com/office/drawing/2014/main" id="{4A62B9CA-9386-DD50-7AD8-3098F14377C4}"/>
                </a:ext>
              </a:extLst>
            </p:cNvPr>
            <p:cNvSpPr/>
            <p:nvPr/>
          </p:nvSpPr>
          <p:spPr>
            <a:xfrm>
              <a:off x="5114281" y="2060602"/>
              <a:ext cx="2426836" cy="4067065"/>
            </a:xfrm>
            <a:prstGeom prst="roundRect">
              <a:avLst/>
            </a:prstGeom>
            <a:solidFill>
              <a:schemeClr val="accent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CH" sz="1800">
                <a:solidFill>
                  <a:prstClr val="white"/>
                </a:solidFill>
                <a:latin typeface="Akkurat Helsana Light"/>
              </a:endParaRPr>
            </a:p>
          </p:txBody>
        </p:sp>
        <p:sp>
          <p:nvSpPr>
            <p:cNvPr id="11" name="Rounded Rectangle 10">
              <a:extLst>
                <a:ext uri="{FF2B5EF4-FFF2-40B4-BE49-F238E27FC236}">
                  <a16:creationId xmlns:a16="http://schemas.microsoft.com/office/drawing/2014/main" id="{3CEDEE4F-13C4-604F-8109-2EBA0D5CA25B}"/>
                </a:ext>
              </a:extLst>
            </p:cNvPr>
            <p:cNvSpPr/>
            <p:nvPr/>
          </p:nvSpPr>
          <p:spPr>
            <a:xfrm>
              <a:off x="5200432" y="4845410"/>
              <a:ext cx="2236459" cy="1028707"/>
            </a:xfrm>
            <a:prstGeom prst="roundRect">
              <a:avLst/>
            </a:prstGeom>
            <a:solidFill>
              <a:srgbClr val="0F275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54000" tIns="54000" rIns="54000" bIns="27000" rtlCol="0" anchor="ctr">
              <a:spAutoFit/>
            </a:bodyPr>
            <a:lstStyle/>
            <a:p>
              <a:pPr defTabSz="914378"/>
              <a:r>
                <a:rPr lang="fr-FR" sz="800"/>
                <a:t>Opération </a:t>
              </a:r>
            </a:p>
            <a:p>
              <a:pPr defTabSz="914378"/>
              <a:r>
                <a:rPr lang="fr-FR" sz="800"/>
                <a:t>La mesure </a:t>
              </a:r>
            </a:p>
            <a:p>
              <a:pPr defTabSz="914378"/>
              <a:r>
                <a:rPr lang="fr-FR" sz="800"/>
                <a:t>La poursuite du développement Point de contact </a:t>
              </a:r>
            </a:p>
            <a:p>
              <a:pPr defTabSz="914378"/>
              <a:r>
                <a:rPr lang="fr-FR" sz="800"/>
                <a:t>Processus</a:t>
              </a:r>
              <a:endParaRPr lang="de-CH" sz="900" dirty="0">
                <a:solidFill>
                  <a:prstClr val="white"/>
                </a:solidFill>
                <a:latin typeface="Akkurat Helsana Light"/>
              </a:endParaRPr>
            </a:p>
          </p:txBody>
        </p:sp>
        <p:sp>
          <p:nvSpPr>
            <p:cNvPr id="24" name="Rounded Rectangle 23">
              <a:extLst>
                <a:ext uri="{FF2B5EF4-FFF2-40B4-BE49-F238E27FC236}">
                  <a16:creationId xmlns:a16="http://schemas.microsoft.com/office/drawing/2014/main" id="{C1B21D8C-A58F-C04D-B857-C5E2512A00DB}"/>
                </a:ext>
              </a:extLst>
            </p:cNvPr>
            <p:cNvSpPr/>
            <p:nvPr/>
          </p:nvSpPr>
          <p:spPr>
            <a:xfrm>
              <a:off x="9731375" y="2142371"/>
              <a:ext cx="1255975" cy="2551391"/>
            </a:xfrm>
            <a:prstGeom prst="roundRect">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914378"/>
              <a:r>
                <a:rPr lang="fr-FR" sz="1600"/>
                <a:t>Entreprise</a:t>
              </a:r>
              <a:endParaRPr lang="en-CH" sz="2000" dirty="0">
                <a:solidFill>
                  <a:prstClr val="white"/>
                </a:solidFill>
                <a:latin typeface="Akkurat Helsana Light"/>
              </a:endParaRPr>
            </a:p>
          </p:txBody>
        </p:sp>
        <p:sp>
          <p:nvSpPr>
            <p:cNvPr id="33" name="TextBox 32">
              <a:extLst>
                <a:ext uri="{FF2B5EF4-FFF2-40B4-BE49-F238E27FC236}">
                  <a16:creationId xmlns:a16="http://schemas.microsoft.com/office/drawing/2014/main" id="{219EBA77-34FB-D847-8A71-3AFFFAC9C887}"/>
                </a:ext>
              </a:extLst>
            </p:cNvPr>
            <p:cNvSpPr txBox="1"/>
            <p:nvPr/>
          </p:nvSpPr>
          <p:spPr>
            <a:xfrm>
              <a:off x="566347" y="1520101"/>
              <a:ext cx="1781363" cy="338555"/>
            </a:xfrm>
            <a:prstGeom prst="rect">
              <a:avLst/>
            </a:prstGeom>
            <a:noFill/>
          </p:spPr>
          <p:txBody>
            <a:bodyPr wrap="square" rtlCol="0">
              <a:spAutoFit/>
            </a:bodyPr>
            <a:lstStyle/>
            <a:p>
              <a:pPr algn="ctr" defTabSz="914378"/>
              <a:r>
                <a:rPr lang="fr-FR" sz="1050"/>
                <a:t>Confédération</a:t>
              </a:r>
              <a:endParaRPr lang="de-CH" sz="1200" dirty="0">
                <a:solidFill>
                  <a:prstClr val="black"/>
                </a:solidFill>
                <a:latin typeface="Akkurat Helsana Light" panose="020B0404020101020102" pitchFamily="34" charset="0"/>
                <a:cs typeface="Akkurat Helsana Light" panose="020B0404020101020102" pitchFamily="34" charset="0"/>
              </a:endParaRPr>
            </a:p>
          </p:txBody>
        </p:sp>
        <p:sp>
          <p:nvSpPr>
            <p:cNvPr id="38" name="Right Arrow 27">
              <a:extLst>
                <a:ext uri="{FF2B5EF4-FFF2-40B4-BE49-F238E27FC236}">
                  <a16:creationId xmlns:a16="http://schemas.microsoft.com/office/drawing/2014/main" id="{90FD4367-FBE2-6E6E-EB69-D87652458C97}"/>
                </a:ext>
              </a:extLst>
            </p:cNvPr>
            <p:cNvSpPr/>
            <p:nvPr/>
          </p:nvSpPr>
          <p:spPr>
            <a:xfrm>
              <a:off x="7559185" y="3507144"/>
              <a:ext cx="2190259" cy="1323328"/>
            </a:xfrm>
            <a:prstGeom prst="rightArrow">
              <a:avLst>
                <a:gd name="adj1" fmla="val 50000"/>
                <a:gd name="adj2" fmla="val 47459"/>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8"/>
              <a:r>
                <a:rPr lang="fr-FR" sz="1000"/>
                <a:t>Communication</a:t>
              </a:r>
              <a:endParaRPr lang="de-CH" sz="1050" dirty="0">
                <a:solidFill>
                  <a:prstClr val="white"/>
                </a:solidFill>
                <a:latin typeface="Akkurat Helsana Light"/>
              </a:endParaRPr>
            </a:p>
          </p:txBody>
        </p:sp>
        <p:sp>
          <p:nvSpPr>
            <p:cNvPr id="35" name="TextBox 34">
              <a:extLst>
                <a:ext uri="{FF2B5EF4-FFF2-40B4-BE49-F238E27FC236}">
                  <a16:creationId xmlns:a16="http://schemas.microsoft.com/office/drawing/2014/main" id="{FAF17C95-C46B-884C-BD9A-A79215DE4F5D}"/>
                </a:ext>
              </a:extLst>
            </p:cNvPr>
            <p:cNvSpPr txBox="1"/>
            <p:nvPr/>
          </p:nvSpPr>
          <p:spPr>
            <a:xfrm>
              <a:off x="9331256" y="1591809"/>
              <a:ext cx="1988139" cy="338555"/>
            </a:xfrm>
            <a:prstGeom prst="rect">
              <a:avLst/>
            </a:prstGeom>
            <a:noFill/>
          </p:spPr>
          <p:txBody>
            <a:bodyPr wrap="square" rtlCol="0">
              <a:spAutoFit/>
            </a:bodyPr>
            <a:lstStyle/>
            <a:p>
              <a:pPr algn="ctr" defTabSz="914378"/>
              <a:r>
                <a:rPr lang="fr-FR" sz="1050"/>
                <a:t>Utilisateur</a:t>
              </a:r>
              <a:endParaRPr lang="en-CH" sz="1200" dirty="0">
                <a:solidFill>
                  <a:prstClr val="black"/>
                </a:solidFill>
                <a:latin typeface="Akkurat Helsana Light" panose="020B0404020101020102" pitchFamily="34" charset="0"/>
                <a:cs typeface="Akkurat Helsana Light" panose="020B0404020101020102" pitchFamily="34" charset="0"/>
              </a:endParaRPr>
            </a:p>
          </p:txBody>
        </p:sp>
        <p:sp>
          <p:nvSpPr>
            <p:cNvPr id="18" name="Abgerundetes Rechteck 17">
              <a:extLst>
                <a:ext uri="{FF2B5EF4-FFF2-40B4-BE49-F238E27FC236}">
                  <a16:creationId xmlns:a16="http://schemas.microsoft.com/office/drawing/2014/main" id="{5F5C8123-0FA5-FC72-CAB7-884177D60380}"/>
                </a:ext>
              </a:extLst>
            </p:cNvPr>
            <p:cNvSpPr/>
            <p:nvPr/>
          </p:nvSpPr>
          <p:spPr>
            <a:xfrm>
              <a:off x="5164289" y="2971315"/>
              <a:ext cx="2308748" cy="91526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fr-FR" sz="1050"/>
                <a:t>Positionnement national incluant le travail</a:t>
              </a:r>
              <a:endParaRPr lang="de-DE" sz="1100" dirty="0">
                <a:solidFill>
                  <a:prstClr val="white">
                    <a:lumMod val="95000"/>
                  </a:prstClr>
                </a:solidFill>
                <a:latin typeface="Akkurat Helsana Light"/>
              </a:endParaRPr>
            </a:p>
          </p:txBody>
        </p:sp>
        <p:cxnSp>
          <p:nvCxnSpPr>
            <p:cNvPr id="41" name="Gewinkelte Verbindung 40">
              <a:extLst>
                <a:ext uri="{FF2B5EF4-FFF2-40B4-BE49-F238E27FC236}">
                  <a16:creationId xmlns:a16="http://schemas.microsoft.com/office/drawing/2014/main" id="{724CEE61-77F4-B55A-6250-41E37143DF3A}"/>
                </a:ext>
              </a:extLst>
            </p:cNvPr>
            <p:cNvCxnSpPr>
              <a:cxnSpLocks/>
              <a:stCxn id="24" idx="2"/>
            </p:cNvCxnSpPr>
            <p:nvPr/>
          </p:nvCxnSpPr>
          <p:spPr>
            <a:xfrm rot="5400000">
              <a:off x="8679669" y="3537139"/>
              <a:ext cx="523073" cy="283631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B7CB85C-247C-E04B-9A3C-9E2C448AED5B}"/>
                </a:ext>
              </a:extLst>
            </p:cNvPr>
            <p:cNvSpPr txBox="1"/>
            <p:nvPr/>
          </p:nvSpPr>
          <p:spPr>
            <a:xfrm>
              <a:off x="2635164" y="1531382"/>
              <a:ext cx="2061619" cy="338555"/>
            </a:xfrm>
            <a:prstGeom prst="rect">
              <a:avLst/>
            </a:prstGeom>
            <a:noFill/>
          </p:spPr>
          <p:txBody>
            <a:bodyPr wrap="square" rtlCol="0">
              <a:spAutoFit/>
            </a:bodyPr>
            <a:lstStyle/>
            <a:p>
              <a:pPr algn="ctr" defTabSz="914378"/>
              <a:r>
                <a:rPr lang="fr-FR" sz="1050"/>
                <a:t>Partenaire scientifique</a:t>
              </a:r>
              <a:endParaRPr lang="en-CH" sz="1200" dirty="0">
                <a:solidFill>
                  <a:prstClr val="black"/>
                </a:solidFill>
                <a:latin typeface="Akkurat Helsana Light" panose="020B0404020101020102" pitchFamily="34" charset="0"/>
                <a:cs typeface="Akkurat Helsana Light" panose="020B0404020101020102" pitchFamily="34" charset="0"/>
              </a:endParaRPr>
            </a:p>
          </p:txBody>
        </p:sp>
        <p:sp>
          <p:nvSpPr>
            <p:cNvPr id="22" name="TextBox 21">
              <a:extLst>
                <a:ext uri="{FF2B5EF4-FFF2-40B4-BE49-F238E27FC236}">
                  <a16:creationId xmlns:a16="http://schemas.microsoft.com/office/drawing/2014/main" id="{DF961751-A4F2-EC29-529F-64A5A2326F3B}"/>
                </a:ext>
              </a:extLst>
            </p:cNvPr>
            <p:cNvSpPr txBox="1"/>
            <p:nvPr/>
          </p:nvSpPr>
          <p:spPr>
            <a:xfrm>
              <a:off x="5144064" y="1511114"/>
              <a:ext cx="2426836" cy="338555"/>
            </a:xfrm>
            <a:prstGeom prst="rect">
              <a:avLst/>
            </a:prstGeom>
            <a:noFill/>
          </p:spPr>
          <p:txBody>
            <a:bodyPr wrap="square" rtlCol="0">
              <a:spAutoFit/>
            </a:bodyPr>
            <a:lstStyle/>
            <a:p>
              <a:pPr algn="ctr" defTabSz="914378"/>
              <a:r>
                <a:rPr lang="fr-FR" sz="1050"/>
                <a:t>Ventes et opérateurs</a:t>
              </a:r>
              <a:endParaRPr lang="de-CH" sz="1200" dirty="0">
                <a:solidFill>
                  <a:prstClr val="black"/>
                </a:solidFill>
                <a:latin typeface="Akkurat Helsana Light" panose="020B0404020101020102" pitchFamily="34" charset="0"/>
                <a:cs typeface="Akkurat Helsana Light" panose="020B0404020101020102" pitchFamily="34" charset="0"/>
              </a:endParaRPr>
            </a:p>
          </p:txBody>
        </p:sp>
        <p:cxnSp>
          <p:nvCxnSpPr>
            <p:cNvPr id="21" name="Elbow Connector 20">
              <a:extLst>
                <a:ext uri="{FF2B5EF4-FFF2-40B4-BE49-F238E27FC236}">
                  <a16:creationId xmlns:a16="http://schemas.microsoft.com/office/drawing/2014/main" id="{E911CE9F-9955-A313-1382-C99A78A010C3}"/>
                </a:ext>
              </a:extLst>
            </p:cNvPr>
            <p:cNvCxnSpPr>
              <a:cxnSpLocks/>
              <a:stCxn id="5" idx="2"/>
            </p:cNvCxnSpPr>
            <p:nvPr/>
          </p:nvCxnSpPr>
          <p:spPr>
            <a:xfrm rot="16200000" flipH="1">
              <a:off x="2964144" y="3056752"/>
              <a:ext cx="573275" cy="369085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AE3A97F8-EEA2-61EB-395F-60F1CC36D380}"/>
                </a:ext>
              </a:extLst>
            </p:cNvPr>
            <p:cNvSpPr/>
            <p:nvPr/>
          </p:nvSpPr>
          <p:spPr>
            <a:xfrm>
              <a:off x="514673" y="2060602"/>
              <a:ext cx="1781361" cy="255494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4378"/>
              <a:r>
                <a:rPr lang="en-CH" sz="1400" dirty="0">
                  <a:solidFill>
                    <a:prstClr val="white"/>
                  </a:solidFill>
                  <a:latin typeface="Akkurat Helsana Light"/>
                </a:rPr>
                <a:t>EBGB</a:t>
              </a:r>
              <a:r>
                <a:rPr lang="de-CH" sz="1400" dirty="0">
                  <a:solidFill>
                    <a:prstClr val="white"/>
                  </a:solidFill>
                  <a:latin typeface="Akkurat Helsana Light"/>
                </a:rPr>
                <a:t> </a:t>
              </a:r>
              <a:r>
                <a:rPr lang="en-CH" sz="1400" dirty="0">
                  <a:solidFill>
                    <a:prstClr val="white"/>
                  </a:solidFill>
                  <a:latin typeface="Akkurat Helsana Light"/>
                </a:rPr>
                <a:t>/SECO</a:t>
              </a:r>
            </a:p>
            <a:p>
              <a:pPr defTabSz="914378"/>
              <a:endParaRPr lang="en-CH" sz="1050" dirty="0">
                <a:solidFill>
                  <a:prstClr val="white"/>
                </a:solidFill>
                <a:latin typeface="Akkurat Helsana Light"/>
              </a:endParaRPr>
            </a:p>
            <a:p>
              <a:pPr defTabSz="914378"/>
              <a:r>
                <a:rPr lang="fr-FR" sz="900"/>
                <a:t>Accompagnement financier et communicationnel</a:t>
              </a:r>
              <a:endParaRPr lang="de-CH" sz="1000" dirty="0">
                <a:solidFill>
                  <a:prstClr val="white"/>
                </a:solidFill>
                <a:latin typeface="Akkurat Helsana Light"/>
              </a:endParaRPr>
            </a:p>
            <a:p>
              <a:pPr defTabSz="914378"/>
              <a:endParaRPr lang="de-CH" sz="900" dirty="0">
                <a:solidFill>
                  <a:prstClr val="white"/>
                </a:solidFill>
                <a:latin typeface="Akkurat Helsana Light"/>
              </a:endParaRPr>
            </a:p>
            <a:p>
              <a:pPr defTabSz="914378"/>
              <a:r>
                <a:rPr lang="fr-FR" sz="900"/>
                <a:t>Renforcer l’inclusion en Suisse</a:t>
              </a:r>
              <a:endParaRPr lang="de-CH" sz="1000" dirty="0">
                <a:solidFill>
                  <a:prstClr val="white"/>
                </a:solidFill>
                <a:latin typeface="Akkurat Helsana Light"/>
              </a:endParaRPr>
            </a:p>
          </p:txBody>
        </p:sp>
        <p:sp>
          <p:nvSpPr>
            <p:cNvPr id="9" name="Rounded Rectangle 8">
              <a:extLst>
                <a:ext uri="{FF2B5EF4-FFF2-40B4-BE49-F238E27FC236}">
                  <a16:creationId xmlns:a16="http://schemas.microsoft.com/office/drawing/2014/main" id="{3C0570B9-21B2-7A60-A12B-8FE0438A749E}"/>
                </a:ext>
              </a:extLst>
            </p:cNvPr>
            <p:cNvSpPr/>
            <p:nvPr/>
          </p:nvSpPr>
          <p:spPr>
            <a:xfrm>
              <a:off x="2800154" y="2060602"/>
              <a:ext cx="1664524" cy="182598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4378"/>
              <a:r>
                <a:rPr lang="en-CH" sz="1600" dirty="0">
                  <a:solidFill>
                    <a:prstClr val="white"/>
                  </a:solidFill>
                  <a:latin typeface="Akkurat Helsana Light"/>
                </a:rPr>
                <a:t>UNISG</a:t>
              </a:r>
            </a:p>
            <a:p>
              <a:pPr algn="ctr" defTabSz="914378"/>
              <a:endParaRPr lang="en-CH" sz="900" dirty="0">
                <a:solidFill>
                  <a:prstClr val="white"/>
                </a:solidFill>
                <a:latin typeface="Akkurat Helsana Light"/>
              </a:endParaRPr>
            </a:p>
            <a:p>
              <a:pPr algn="ctr" defTabSz="914378"/>
              <a:r>
                <a:rPr lang="de-CH" sz="900" dirty="0">
                  <a:solidFill>
                    <a:prstClr val="white"/>
                  </a:solidFill>
                  <a:latin typeface="Akkurat Helsana Light"/>
                </a:rPr>
                <a:t>Center for Disability &amp; Integration (CDI)</a:t>
              </a:r>
              <a:endParaRPr lang="en-CH" sz="900" dirty="0">
                <a:solidFill>
                  <a:prstClr val="white"/>
                </a:solidFill>
                <a:latin typeface="Akkurat Helsana Light"/>
              </a:endParaRPr>
            </a:p>
            <a:p>
              <a:pPr algn="ctr" defTabSz="914378"/>
              <a:endParaRPr lang="en-CH" sz="900" dirty="0">
                <a:solidFill>
                  <a:prstClr val="white"/>
                </a:solidFill>
                <a:latin typeface="Akkurat Helsana Light"/>
              </a:endParaRPr>
            </a:p>
            <a:p>
              <a:pPr algn="ctr" defTabSz="914378"/>
              <a:r>
                <a:rPr lang="fr-FR" sz="900"/>
                <a:t>Référence</a:t>
              </a:r>
            </a:p>
            <a:p>
              <a:pPr algn="ctr" defTabSz="914378"/>
              <a:r>
                <a:rPr lang="fr-FR" sz="900"/>
                <a:t> nationale</a:t>
              </a:r>
              <a:endParaRPr lang="en-CH" sz="900" dirty="0">
                <a:solidFill>
                  <a:prstClr val="white"/>
                </a:solidFill>
                <a:latin typeface="Akkurat Helsana Light"/>
              </a:endParaRPr>
            </a:p>
          </p:txBody>
        </p:sp>
        <p:sp>
          <p:nvSpPr>
            <p:cNvPr id="10" name="TextBox 9">
              <a:extLst>
                <a:ext uri="{FF2B5EF4-FFF2-40B4-BE49-F238E27FC236}">
                  <a16:creationId xmlns:a16="http://schemas.microsoft.com/office/drawing/2014/main" id="{F33B0CEF-D134-187D-7F10-DED3DDA873C9}"/>
                </a:ext>
              </a:extLst>
            </p:cNvPr>
            <p:cNvSpPr txBox="1"/>
            <p:nvPr/>
          </p:nvSpPr>
          <p:spPr>
            <a:xfrm>
              <a:off x="5121692" y="2087831"/>
              <a:ext cx="2471583" cy="872033"/>
            </a:xfrm>
            <a:prstGeom prst="rect">
              <a:avLst/>
            </a:prstGeom>
            <a:noFill/>
          </p:spPr>
          <p:txBody>
            <a:bodyPr wrap="square" rtlCol="0">
              <a:spAutoFit/>
            </a:bodyPr>
            <a:lstStyle/>
            <a:p>
              <a:pPr algn="ctr" defTabSz="914378"/>
              <a:r>
                <a:rPr lang="fr-FR" sz="1000" b="1">
                  <a:solidFill>
                    <a:schemeClr val="bg1"/>
                  </a:solidFill>
                </a:rPr>
                <a:t>Organisations liées aux employeurs</a:t>
              </a:r>
            </a:p>
            <a:p>
              <a:pPr algn="ctr" defTabSz="914378"/>
              <a:r>
                <a:rPr lang="de-CH" sz="825" dirty="0">
                  <a:solidFill>
                    <a:prstClr val="white"/>
                  </a:solidFill>
                  <a:latin typeface="Akkurat Helsana Light" panose="020B0404020101020102" pitchFamily="34" charset="0"/>
                  <a:cs typeface="Akkurat Helsana Light" panose="020B0404020101020102" pitchFamily="34" charset="0"/>
                </a:rPr>
                <a:t>(z.B. iPunkt, Branchenverbände, Compasso) </a:t>
              </a:r>
              <a:endParaRPr lang="en-CH" sz="825" dirty="0">
                <a:solidFill>
                  <a:prstClr val="white"/>
                </a:solidFill>
                <a:latin typeface="Akkurat Helsana Light" panose="020B0404020101020102" pitchFamily="34" charset="0"/>
                <a:cs typeface="Akkurat Helsana Light" panose="020B0404020101020102" pitchFamily="34" charset="0"/>
              </a:endParaRPr>
            </a:p>
          </p:txBody>
        </p:sp>
        <p:sp>
          <p:nvSpPr>
            <p:cNvPr id="30" name="TextBox 29">
              <a:extLst>
                <a:ext uri="{FF2B5EF4-FFF2-40B4-BE49-F238E27FC236}">
                  <a16:creationId xmlns:a16="http://schemas.microsoft.com/office/drawing/2014/main" id="{01157983-F6C0-5907-293E-536E6391A734}"/>
                </a:ext>
              </a:extLst>
            </p:cNvPr>
            <p:cNvSpPr txBox="1"/>
            <p:nvPr/>
          </p:nvSpPr>
          <p:spPr>
            <a:xfrm>
              <a:off x="5436852" y="4432218"/>
              <a:ext cx="1781691" cy="369332"/>
            </a:xfrm>
            <a:prstGeom prst="rect">
              <a:avLst/>
            </a:prstGeom>
            <a:noFill/>
          </p:spPr>
          <p:txBody>
            <a:bodyPr wrap="square" rtlCol="0">
              <a:spAutoFit/>
            </a:bodyPr>
            <a:lstStyle/>
            <a:p>
              <a:pPr defTabSz="914378"/>
              <a:r>
                <a:rPr lang="fr-FR" sz="1200">
                  <a:solidFill>
                    <a:schemeClr val="bg1"/>
                  </a:solidFill>
                </a:rPr>
                <a:t>Opérateur HMS</a:t>
              </a:r>
              <a:endParaRPr lang="en-CH" sz="1200" dirty="0">
                <a:solidFill>
                  <a:schemeClr val="bg1"/>
                </a:solidFill>
              </a:endParaRPr>
            </a:p>
          </p:txBody>
        </p:sp>
        <p:pic>
          <p:nvPicPr>
            <p:cNvPr id="1026" name="Picture 2">
              <a:extLst>
                <a:ext uri="{FF2B5EF4-FFF2-40B4-BE49-F238E27FC236}">
                  <a16:creationId xmlns:a16="http://schemas.microsoft.com/office/drawing/2014/main" id="{641B93B1-1D34-AD7C-FEDE-44E0047178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373" y="3959637"/>
              <a:ext cx="1290987" cy="41834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1E841A23-0593-AAF5-9854-EF6DD76B081D}"/>
                </a:ext>
              </a:extLst>
            </p:cNvPr>
            <p:cNvSpPr/>
            <p:nvPr/>
          </p:nvSpPr>
          <p:spPr>
            <a:xfrm>
              <a:off x="2670713" y="5542288"/>
              <a:ext cx="1920240" cy="457200"/>
            </a:xfrm>
            <a:prstGeom prst="ellipse">
              <a:avLst/>
            </a:prstGeom>
            <a:solidFill>
              <a:srgbClr val="F7413E">
                <a:alpha val="377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8"/>
              <a:r>
                <a:rPr lang="de-DE" sz="1050" dirty="0">
                  <a:solidFill>
                    <a:prstClr val="black"/>
                  </a:solidFill>
                  <a:latin typeface="Akkurat Helsana Light"/>
                </a:rPr>
                <a:t>Datacompliance</a:t>
              </a:r>
            </a:p>
          </p:txBody>
        </p:sp>
        <p:cxnSp>
          <p:nvCxnSpPr>
            <p:cNvPr id="14" name="Gerade Verbindung mit Pfeil 13">
              <a:extLst>
                <a:ext uri="{FF2B5EF4-FFF2-40B4-BE49-F238E27FC236}">
                  <a16:creationId xmlns:a16="http://schemas.microsoft.com/office/drawing/2014/main" id="{5A8BB609-9526-B99B-A382-EA8FB3F9C436}"/>
                </a:ext>
              </a:extLst>
            </p:cNvPr>
            <p:cNvCxnSpPr>
              <a:cxnSpLocks/>
              <a:endCxn id="4" idx="6"/>
            </p:cNvCxnSpPr>
            <p:nvPr/>
          </p:nvCxnSpPr>
          <p:spPr>
            <a:xfrm flipH="1">
              <a:off x="4590954" y="5770888"/>
              <a:ext cx="6129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506642C5-34FE-15E5-7F68-A6E5EBF81F4B}"/>
                </a:ext>
              </a:extLst>
            </p:cNvPr>
            <p:cNvCxnSpPr>
              <a:cxnSpLocks/>
            </p:cNvCxnSpPr>
            <p:nvPr/>
          </p:nvCxnSpPr>
          <p:spPr>
            <a:xfrm flipV="1">
              <a:off x="3632415" y="3886581"/>
              <a:ext cx="0" cy="1655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21">
              <a:extLst>
                <a:ext uri="{FF2B5EF4-FFF2-40B4-BE49-F238E27FC236}">
                  <a16:creationId xmlns:a16="http://schemas.microsoft.com/office/drawing/2014/main" id="{83C79D97-C7C7-1DB2-4143-B8C3F88C9FC6}"/>
                </a:ext>
              </a:extLst>
            </p:cNvPr>
            <p:cNvSpPr txBox="1"/>
            <p:nvPr/>
          </p:nvSpPr>
          <p:spPr>
            <a:xfrm>
              <a:off x="2473162" y="5960944"/>
              <a:ext cx="2426836" cy="307776"/>
            </a:xfrm>
            <a:prstGeom prst="rect">
              <a:avLst/>
            </a:prstGeom>
            <a:noFill/>
          </p:spPr>
          <p:txBody>
            <a:bodyPr wrap="square" rtlCol="0">
              <a:spAutoFit/>
            </a:bodyPr>
            <a:lstStyle/>
            <a:p>
              <a:pPr algn="ctr" defTabSz="914378"/>
              <a:r>
                <a:rPr lang="fr-FR" sz="900"/>
                <a:t>Anonyme et dévoué</a:t>
              </a:r>
              <a:endParaRPr lang="de-CH" sz="900" dirty="0">
                <a:solidFill>
                  <a:prstClr val="black"/>
                </a:solidFill>
                <a:latin typeface="Akkurat Helsana Light" panose="020B0404020101020102" pitchFamily="34" charset="0"/>
                <a:cs typeface="Akkurat Helsana Light" panose="020B0404020101020102" pitchFamily="34" charset="0"/>
              </a:endParaRPr>
            </a:p>
          </p:txBody>
        </p:sp>
        <p:cxnSp>
          <p:nvCxnSpPr>
            <p:cNvPr id="40" name="Gewinkelte Verbindung 39">
              <a:extLst>
                <a:ext uri="{FF2B5EF4-FFF2-40B4-BE49-F238E27FC236}">
                  <a16:creationId xmlns:a16="http://schemas.microsoft.com/office/drawing/2014/main" id="{70CB49CC-3B2B-4D87-ADB3-D6319D2C6811}"/>
                </a:ext>
              </a:extLst>
            </p:cNvPr>
            <p:cNvCxnSpPr>
              <a:cxnSpLocks/>
              <a:endCxn id="4" idx="2"/>
            </p:cNvCxnSpPr>
            <p:nvPr/>
          </p:nvCxnSpPr>
          <p:spPr>
            <a:xfrm>
              <a:off x="1100454" y="4568037"/>
              <a:ext cx="1570260" cy="1202851"/>
            </a:xfrm>
            <a:prstGeom prst="bentConnector3">
              <a:avLst>
                <a:gd name="adj1" fmla="val 87"/>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Right Arrow 27">
              <a:extLst>
                <a:ext uri="{FF2B5EF4-FFF2-40B4-BE49-F238E27FC236}">
                  <a16:creationId xmlns:a16="http://schemas.microsoft.com/office/drawing/2014/main" id="{9D546F5D-DE3A-C66E-DF16-FCEFD905092C}"/>
                </a:ext>
              </a:extLst>
            </p:cNvPr>
            <p:cNvSpPr/>
            <p:nvPr/>
          </p:nvSpPr>
          <p:spPr>
            <a:xfrm>
              <a:off x="2274054" y="3859804"/>
              <a:ext cx="5245085" cy="709280"/>
            </a:xfrm>
            <a:prstGeom prst="rightArrow">
              <a:avLst>
                <a:gd name="adj1" fmla="val 50000"/>
                <a:gd name="adj2" fmla="val 47459"/>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8"/>
              <a:r>
                <a:rPr lang="fr-FR" sz="900"/>
                <a:t>Positionnement national incluant le travail</a:t>
              </a:r>
              <a:endParaRPr lang="de-DE" sz="1000" dirty="0">
                <a:solidFill>
                  <a:prstClr val="white">
                    <a:lumMod val="95000"/>
                  </a:prstClr>
                </a:solidFill>
                <a:latin typeface="Akkurat Helsana Light"/>
              </a:endParaRPr>
            </a:p>
          </p:txBody>
        </p:sp>
      </p:grpSp>
      <p:sp>
        <p:nvSpPr>
          <p:cNvPr id="16" name="Fußzeilenplatzhalter 1">
            <a:extLst>
              <a:ext uri="{FF2B5EF4-FFF2-40B4-BE49-F238E27FC236}">
                <a16:creationId xmlns:a16="http://schemas.microsoft.com/office/drawing/2014/main" id="{3EA1CFE2-FBA7-A2DB-4E63-4C32F1238EE9}"/>
              </a:ext>
            </a:extLst>
          </p:cNvPr>
          <p:cNvSpPr>
            <a:spLocks noGrp="1"/>
          </p:cNvSpPr>
          <p:nvPr>
            <p:ph type="ftr" sz="quarter" idx="18"/>
          </p:nvPr>
        </p:nvSpPr>
        <p:spPr>
          <a:xfrm>
            <a:off x="2954080" y="4823047"/>
            <a:ext cx="3086100" cy="274637"/>
          </a:xfrm>
        </p:spPr>
        <p:txBody>
          <a:bodyPr/>
          <a:lstStyle/>
          <a:p>
            <a:pPr defTabSz="914378"/>
            <a:r>
              <a:rPr lang="de-CH" dirty="0">
                <a:solidFill>
                  <a:srgbClr val="9A0941"/>
                </a:solidFill>
                <a:latin typeface="Akkurat Helsana Light"/>
                <a:ea typeface="ＭＳ Ｐゴシック" charset="0"/>
                <a:cs typeface="Arial" charset="0"/>
              </a:rPr>
              <a:t>SENSIBEL</a:t>
            </a:r>
          </a:p>
        </p:txBody>
      </p:sp>
      <p:sp>
        <p:nvSpPr>
          <p:cNvPr id="3" name="Textplatzhalter 2">
            <a:extLst>
              <a:ext uri="{FF2B5EF4-FFF2-40B4-BE49-F238E27FC236}">
                <a16:creationId xmlns:a16="http://schemas.microsoft.com/office/drawing/2014/main" id="{74775FB6-63EA-F24D-626A-7EB4238069C7}"/>
              </a:ext>
            </a:extLst>
          </p:cNvPr>
          <p:cNvSpPr>
            <a:spLocks noGrp="1"/>
          </p:cNvSpPr>
          <p:nvPr>
            <p:ph type="body" sz="quarter" idx="17"/>
          </p:nvPr>
        </p:nvSpPr>
        <p:spPr/>
        <p:txBody>
          <a:bodyPr>
            <a:normAutofit fontScale="92500" lnSpcReduction="10000"/>
          </a:bodyPr>
          <a:lstStyle/>
          <a:p>
            <a:endParaRPr lang="de-CH"/>
          </a:p>
        </p:txBody>
      </p:sp>
    </p:spTree>
    <p:extLst>
      <p:ext uri="{BB962C8B-B14F-4D97-AF65-F5344CB8AC3E}">
        <p14:creationId xmlns:p14="http://schemas.microsoft.com/office/powerpoint/2010/main" val="1225048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platzhalter 29">
            <a:extLst>
              <a:ext uri="{FF2B5EF4-FFF2-40B4-BE49-F238E27FC236}">
                <a16:creationId xmlns:a16="http://schemas.microsoft.com/office/drawing/2014/main" id="{72129865-5574-4BB7-809B-BC7EDE8B4A82}"/>
              </a:ext>
            </a:extLst>
          </p:cNvPr>
          <p:cNvSpPr>
            <a:spLocks noGrp="1"/>
          </p:cNvSpPr>
          <p:nvPr>
            <p:ph type="body" sz="quarter" idx="10"/>
          </p:nvPr>
        </p:nvSpPr>
        <p:spPr/>
        <p:txBody>
          <a:bodyPr>
            <a:normAutofit fontScale="92500" lnSpcReduction="10000"/>
          </a:bodyPr>
          <a:lstStyle/>
          <a:p>
            <a:r>
              <a:rPr lang="fr-CH"/>
              <a:t>Définition de l’inclusion</a:t>
            </a:r>
          </a:p>
        </p:txBody>
      </p:sp>
      <p:sp>
        <p:nvSpPr>
          <p:cNvPr id="31" name="Textplatzhalter 30">
            <a:extLst>
              <a:ext uri="{FF2B5EF4-FFF2-40B4-BE49-F238E27FC236}">
                <a16:creationId xmlns:a16="http://schemas.microsoft.com/office/drawing/2014/main" id="{6CA47ECA-1622-42F7-965F-A58B33F9D001}"/>
              </a:ext>
            </a:extLst>
          </p:cNvPr>
          <p:cNvSpPr>
            <a:spLocks noGrp="1"/>
          </p:cNvSpPr>
          <p:nvPr>
            <p:ph type="body" sz="quarter" idx="17"/>
          </p:nvPr>
        </p:nvSpPr>
        <p:spPr/>
        <p:txBody>
          <a:bodyPr>
            <a:normAutofit fontScale="92500" lnSpcReduction="10000"/>
          </a:bodyPr>
          <a:lstStyle/>
          <a:p>
            <a:r>
              <a:rPr lang="fr-CH"/>
              <a:t>Le travail inclusif signifie ...</a:t>
            </a:r>
          </a:p>
        </p:txBody>
      </p:sp>
      <p:sp>
        <p:nvSpPr>
          <p:cNvPr id="32" name="Textplatzhalter 31">
            <a:extLst>
              <a:ext uri="{FF2B5EF4-FFF2-40B4-BE49-F238E27FC236}">
                <a16:creationId xmlns:a16="http://schemas.microsoft.com/office/drawing/2014/main" id="{E08ABDAB-89E3-4BEA-A16F-F211255A6264}"/>
              </a:ext>
            </a:extLst>
          </p:cNvPr>
          <p:cNvSpPr>
            <a:spLocks noGrp="1"/>
          </p:cNvSpPr>
          <p:nvPr>
            <p:ph type="body" sz="quarter" idx="19"/>
          </p:nvPr>
        </p:nvSpPr>
        <p:spPr>
          <a:xfrm>
            <a:off x="553781" y="1595078"/>
            <a:ext cx="8036439" cy="756000"/>
          </a:xfrm>
        </p:spPr>
        <p:txBody>
          <a:bodyPr>
            <a:normAutofit lnSpcReduction="10000"/>
          </a:bodyPr>
          <a:lstStyle/>
          <a:p>
            <a:pPr marL="627062" indent="0">
              <a:lnSpc>
                <a:spcPct val="110000"/>
              </a:lnSpc>
              <a:buNone/>
            </a:pPr>
            <a:r>
              <a:rPr lang="fr-CH"/>
              <a:t>... que les collaborateurs·trices peuvent être authentiques dans leur environnement de travail, qu’ils ont un sentiment d’appartenance et sont traités équitablement, de manière à vouloir et pouvoir faire valoir leurs capacités et leurs besoins.</a:t>
            </a:r>
          </a:p>
        </p:txBody>
      </p:sp>
      <p:sp>
        <p:nvSpPr>
          <p:cNvPr id="34" name="Textplatzhalter 33">
            <a:extLst>
              <a:ext uri="{FF2B5EF4-FFF2-40B4-BE49-F238E27FC236}">
                <a16:creationId xmlns:a16="http://schemas.microsoft.com/office/drawing/2014/main" id="{48DD4AD1-60F3-4BD1-85E7-DC1478613000}"/>
              </a:ext>
            </a:extLst>
          </p:cNvPr>
          <p:cNvSpPr>
            <a:spLocks noGrp="1"/>
          </p:cNvSpPr>
          <p:nvPr>
            <p:ph type="body" sz="quarter" idx="23"/>
          </p:nvPr>
        </p:nvSpPr>
        <p:spPr>
          <a:xfrm>
            <a:off x="553781" y="2471568"/>
            <a:ext cx="8036439" cy="756000"/>
          </a:xfrm>
          <a:solidFill>
            <a:srgbClr val="F2EDE7"/>
          </a:solidFill>
        </p:spPr>
        <p:txBody>
          <a:bodyPr>
            <a:normAutofit/>
          </a:bodyPr>
          <a:lstStyle/>
          <a:p>
            <a:pPr marL="627062" indent="0">
              <a:lnSpc>
                <a:spcPct val="100000"/>
              </a:lnSpc>
              <a:buNone/>
            </a:pPr>
            <a:r>
              <a:rPr lang="fr-CH"/>
              <a:t>... que l’organisation met à profit la diversité des perspectives des collaborateurs·trices et qu’elle respecte et encourage l’égalité des chances, de sorte que des synergies puissent être créées dans la collaboration.</a:t>
            </a:r>
          </a:p>
        </p:txBody>
      </p:sp>
      <p:sp>
        <p:nvSpPr>
          <p:cNvPr id="36" name="Textplatzhalter 35">
            <a:extLst>
              <a:ext uri="{FF2B5EF4-FFF2-40B4-BE49-F238E27FC236}">
                <a16:creationId xmlns:a16="http://schemas.microsoft.com/office/drawing/2014/main" id="{41FF63D9-FFF4-42D1-9123-D451FEDE2866}"/>
              </a:ext>
            </a:extLst>
          </p:cNvPr>
          <p:cNvSpPr>
            <a:spLocks noGrp="1"/>
          </p:cNvSpPr>
          <p:nvPr>
            <p:ph type="body" sz="quarter" idx="25"/>
          </p:nvPr>
        </p:nvSpPr>
        <p:spPr>
          <a:xfrm>
            <a:off x="553781" y="3348058"/>
            <a:ext cx="8036439" cy="756000"/>
          </a:xfrm>
        </p:spPr>
        <p:txBody>
          <a:bodyPr>
            <a:normAutofit/>
          </a:bodyPr>
          <a:lstStyle/>
          <a:p>
            <a:pPr marL="627062" indent="0">
              <a:lnSpc>
                <a:spcPct val="100000"/>
              </a:lnSpc>
              <a:buNone/>
            </a:pPr>
            <a:r>
              <a:rPr lang="fr-CH"/>
              <a:t>... que chacun·e peut se développer au mieux et donner son meilleur et que, par conséquent, ce n’est que dans les organisations inclusives que l’on peut obtenir de manière durable des relations de travail productives et saines.</a:t>
            </a:r>
          </a:p>
          <a:p>
            <a:pPr marL="627062" indent="0">
              <a:lnSpc>
                <a:spcPct val="100000"/>
              </a:lnSpc>
              <a:buNone/>
            </a:pPr>
            <a:endParaRPr lang="de-CH" dirty="0"/>
          </a:p>
        </p:txBody>
      </p:sp>
      <p:pic>
        <p:nvPicPr>
          <p:cNvPr id="47" name="Bildplatzhalter 46">
            <a:extLst>
              <a:ext uri="{FF2B5EF4-FFF2-40B4-BE49-F238E27FC236}">
                <a16:creationId xmlns:a16="http://schemas.microsoft.com/office/drawing/2014/main" id="{A94CE0A8-A90E-4A29-9A8C-C4670F1E98FC}"/>
              </a:ext>
            </a:extLst>
          </p:cNvPr>
          <p:cNvPicPr>
            <a:picLocks noGrp="1" noChangeAspect="1"/>
          </p:cNvPicPr>
          <p:nvPr>
            <p:ph type="pic" sz="quarter" idx="26"/>
          </p:nvPr>
        </p:nvPicPr>
        <p:blipFill>
          <a:blip r:embed="rId2">
            <a:extLst>
              <a:ext uri="{28A0092B-C50C-407E-A947-70E740481C1C}">
                <a14:useLocalDpi xmlns:a14="http://schemas.microsoft.com/office/drawing/2010/main" val="0"/>
              </a:ext>
            </a:extLst>
          </a:blip>
          <a:srcRect/>
          <a:stretch>
            <a:fillRect/>
          </a:stretch>
        </p:blipFill>
        <p:spPr>
          <a:xfrm>
            <a:off x="608013" y="3456594"/>
            <a:ext cx="539750" cy="539750"/>
          </a:xfrm>
        </p:spPr>
      </p:pic>
      <p:pic>
        <p:nvPicPr>
          <p:cNvPr id="45" name="Bildplatzhalter 44">
            <a:extLst>
              <a:ext uri="{FF2B5EF4-FFF2-40B4-BE49-F238E27FC236}">
                <a16:creationId xmlns:a16="http://schemas.microsoft.com/office/drawing/2014/main" id="{13B21425-13D6-4A6E-8E04-E04268AAAE16}"/>
              </a:ext>
            </a:extLst>
          </p:cNvPr>
          <p:cNvPicPr>
            <a:picLocks noGrp="1" noChangeAspect="1"/>
          </p:cNvPicPr>
          <p:nvPr>
            <p:ph type="pic" sz="quarter" idx="24"/>
          </p:nvPr>
        </p:nvPicPr>
        <p:blipFill>
          <a:blip r:embed="rId3">
            <a:extLst>
              <a:ext uri="{28A0092B-C50C-407E-A947-70E740481C1C}">
                <a14:useLocalDpi xmlns:a14="http://schemas.microsoft.com/office/drawing/2010/main" val="0"/>
              </a:ext>
            </a:extLst>
          </a:blip>
          <a:srcRect/>
          <a:stretch>
            <a:fillRect/>
          </a:stretch>
        </p:blipFill>
        <p:spPr>
          <a:xfrm>
            <a:off x="608013" y="2579693"/>
            <a:ext cx="539750" cy="539750"/>
          </a:xfrm>
        </p:spPr>
      </p:pic>
      <p:pic>
        <p:nvPicPr>
          <p:cNvPr id="43" name="Bildplatzhalter 42">
            <a:extLst>
              <a:ext uri="{FF2B5EF4-FFF2-40B4-BE49-F238E27FC236}">
                <a16:creationId xmlns:a16="http://schemas.microsoft.com/office/drawing/2014/main" id="{DA6543F9-88E2-43B8-BD8A-C921981A24E6}"/>
              </a:ext>
            </a:extLst>
          </p:cNvPr>
          <p:cNvPicPr>
            <a:picLocks noGrp="1" noChangeAspect="1"/>
          </p:cNvPicPr>
          <p:nvPr>
            <p:ph type="pic" sz="quarter" idx="22"/>
          </p:nvPr>
        </p:nvPicPr>
        <p:blipFill>
          <a:blip r:embed="rId4">
            <a:extLst>
              <a:ext uri="{28A0092B-C50C-407E-A947-70E740481C1C}">
                <a14:useLocalDpi xmlns:a14="http://schemas.microsoft.com/office/drawing/2010/main" val="0"/>
              </a:ext>
            </a:extLst>
          </a:blip>
          <a:srcRect/>
          <a:stretch>
            <a:fillRect/>
          </a:stretch>
        </p:blipFill>
        <p:spPr>
          <a:xfrm>
            <a:off x="608013" y="1703203"/>
            <a:ext cx="539750" cy="539750"/>
          </a:xfrm>
        </p:spPr>
      </p:pic>
      <p:sp>
        <p:nvSpPr>
          <p:cNvPr id="10" name="Fußzeilenplatzhalter 1">
            <a:extLst>
              <a:ext uri="{FF2B5EF4-FFF2-40B4-BE49-F238E27FC236}">
                <a16:creationId xmlns:a16="http://schemas.microsoft.com/office/drawing/2014/main" id="{518E28CC-5A25-4598-A1E8-E27732644788}"/>
              </a:ext>
            </a:extLst>
          </p:cNvPr>
          <p:cNvSpPr>
            <a:spLocks noGrp="1"/>
          </p:cNvSpPr>
          <p:nvPr>
            <p:ph type="ftr" sz="quarter" idx="18"/>
          </p:nvPr>
        </p:nvSpPr>
        <p:spPr>
          <a:xfrm>
            <a:off x="2954080" y="4823046"/>
            <a:ext cx="3086100" cy="274637"/>
          </a:xfrm>
        </p:spPr>
        <p:txBody>
          <a:bodyPr/>
          <a:lstStyle/>
          <a:p>
            <a:r>
              <a:rPr lang="fr-CH"/>
              <a:t>SENSIBLE</a:t>
            </a:r>
          </a:p>
        </p:txBody>
      </p:sp>
    </p:spTree>
    <p:extLst>
      <p:ext uri="{BB962C8B-B14F-4D97-AF65-F5344CB8AC3E}">
        <p14:creationId xmlns:p14="http://schemas.microsoft.com/office/powerpoint/2010/main" val="3327098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87A5FBC3-D3A1-44AC-A72A-F7DB6442E5AC}"/>
              </a:ext>
            </a:extLst>
          </p:cNvPr>
          <p:cNvSpPr>
            <a:spLocks noGrp="1"/>
          </p:cNvSpPr>
          <p:nvPr>
            <p:ph type="body" sz="quarter" idx="10"/>
          </p:nvPr>
        </p:nvSpPr>
        <p:spPr/>
        <p:txBody>
          <a:bodyPr>
            <a:normAutofit fontScale="92500" lnSpcReduction="10000"/>
          </a:bodyPr>
          <a:lstStyle/>
          <a:p>
            <a:r>
              <a:rPr lang="fr-CH"/>
              <a:t>Influence de l’inclusion sur les principales variables cibles </a:t>
            </a:r>
          </a:p>
        </p:txBody>
      </p:sp>
      <p:sp>
        <p:nvSpPr>
          <p:cNvPr id="4" name="Textplatzhalter 3">
            <a:extLst>
              <a:ext uri="{FF2B5EF4-FFF2-40B4-BE49-F238E27FC236}">
                <a16:creationId xmlns:a16="http://schemas.microsoft.com/office/drawing/2014/main" id="{CB6A7DD7-CB31-4F77-9700-C4E156A60882}"/>
              </a:ext>
            </a:extLst>
          </p:cNvPr>
          <p:cNvSpPr>
            <a:spLocks noGrp="1"/>
          </p:cNvSpPr>
          <p:nvPr>
            <p:ph type="body" sz="quarter" idx="17"/>
          </p:nvPr>
        </p:nvSpPr>
        <p:spPr/>
        <p:txBody>
          <a:bodyPr>
            <a:normAutofit fontScale="92500" lnSpcReduction="10000"/>
          </a:bodyPr>
          <a:lstStyle/>
          <a:p>
            <a:r>
              <a:rPr lang="fr-CH"/>
              <a:t>Résultats d’une étude représentative de l’UNISG </a:t>
            </a:r>
          </a:p>
        </p:txBody>
      </p:sp>
      <p:sp>
        <p:nvSpPr>
          <p:cNvPr id="2" name="Fußzeilenplatzhalter 1">
            <a:extLst>
              <a:ext uri="{FF2B5EF4-FFF2-40B4-BE49-F238E27FC236}">
                <a16:creationId xmlns:a16="http://schemas.microsoft.com/office/drawing/2014/main" id="{AAAA0215-B242-4D6C-DB22-BBA5ABC831E4}"/>
              </a:ext>
            </a:extLst>
          </p:cNvPr>
          <p:cNvSpPr>
            <a:spLocks noGrp="1"/>
          </p:cNvSpPr>
          <p:nvPr>
            <p:ph type="ftr" sz="quarter" idx="18"/>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CH" sz="800" b="0" i="0" u="none" strike="noStrike" cap="none" normalizeH="0" baseline="0" noProof="0">
                <a:ln>
                  <a:noFill/>
                </a:ln>
                <a:solidFill>
                  <a:srgbClr val="9A0941"/>
                </a:solidFill>
                <a:effectLst/>
                <a:uLnTx/>
                <a:uFillTx/>
                <a:latin typeface="Akkurat Helsana Light"/>
                <a:ea typeface="ＭＳ Ｐゴシック" charset="0"/>
                <a:cs typeface="Arial" charset="0"/>
              </a:rPr>
              <a:t>SENSIBLE</a:t>
            </a:r>
          </a:p>
        </p:txBody>
      </p:sp>
      <p:graphicFrame>
        <p:nvGraphicFramePr>
          <p:cNvPr id="3" name="Diagramm 2">
            <a:extLst>
              <a:ext uri="{FF2B5EF4-FFF2-40B4-BE49-F238E27FC236}">
                <a16:creationId xmlns:a16="http://schemas.microsoft.com/office/drawing/2014/main" id="{F2DCB391-9464-2F51-B9B1-222C489B8BB0}"/>
              </a:ext>
            </a:extLst>
          </p:cNvPr>
          <p:cNvGraphicFramePr>
            <a:graphicFrameLocks/>
          </p:cNvGraphicFramePr>
          <p:nvPr>
            <p:extLst>
              <p:ext uri="{D42A27DB-BD31-4B8C-83A1-F6EECF244321}">
                <p14:modId xmlns:p14="http://schemas.microsoft.com/office/powerpoint/2010/main" val="335054224"/>
              </p:ext>
            </p:extLst>
          </p:nvPr>
        </p:nvGraphicFramePr>
        <p:xfrm>
          <a:off x="553780" y="1028672"/>
          <a:ext cx="7307520" cy="36221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064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C8EC0BDA-2AF1-2A31-A3CB-F80EDFD8E8F2}"/>
              </a:ext>
            </a:extLst>
          </p:cNvPr>
          <p:cNvSpPr>
            <a:spLocks noGrp="1"/>
          </p:cNvSpPr>
          <p:nvPr>
            <p:ph type="body" sz="quarter" idx="10"/>
          </p:nvPr>
        </p:nvSpPr>
        <p:spPr/>
        <p:txBody>
          <a:bodyPr>
            <a:normAutofit fontScale="92500" lnSpcReduction="10000"/>
          </a:bodyPr>
          <a:lstStyle/>
          <a:p>
            <a:r>
              <a:rPr lang="fr-CH"/>
              <a:t>Enquêtes menées avec succès</a:t>
            </a:r>
          </a:p>
          <a:p>
            <a:endParaRPr lang="de-DE" dirty="0"/>
          </a:p>
        </p:txBody>
      </p:sp>
      <p:sp>
        <p:nvSpPr>
          <p:cNvPr id="4" name="Textplatzhalter 3">
            <a:extLst>
              <a:ext uri="{FF2B5EF4-FFF2-40B4-BE49-F238E27FC236}">
                <a16:creationId xmlns:a16="http://schemas.microsoft.com/office/drawing/2014/main" id="{EF598D6C-194C-7AD2-DDC5-3D3D4DC24E73}"/>
              </a:ext>
            </a:extLst>
          </p:cNvPr>
          <p:cNvSpPr>
            <a:spLocks noGrp="1"/>
          </p:cNvSpPr>
          <p:nvPr>
            <p:ph type="body" sz="quarter" idx="17"/>
          </p:nvPr>
        </p:nvSpPr>
        <p:spPr/>
        <p:txBody>
          <a:bodyPr>
            <a:normAutofit fontScale="92500" lnSpcReduction="10000"/>
          </a:bodyPr>
          <a:lstStyle/>
          <a:p>
            <a:endParaRPr lang="de-DE" dirty="0"/>
          </a:p>
        </p:txBody>
      </p:sp>
      <p:sp>
        <p:nvSpPr>
          <p:cNvPr id="5" name="Fußzeilenplatzhalter 4">
            <a:extLst>
              <a:ext uri="{FF2B5EF4-FFF2-40B4-BE49-F238E27FC236}">
                <a16:creationId xmlns:a16="http://schemas.microsoft.com/office/drawing/2014/main" id="{4F0732BA-F855-DB38-040B-D2F974820443}"/>
              </a:ext>
            </a:extLst>
          </p:cNvPr>
          <p:cNvSpPr>
            <a:spLocks noGrp="1"/>
          </p:cNvSpPr>
          <p:nvPr>
            <p:ph type="ftr" sz="quarter" idx="18"/>
          </p:nvPr>
        </p:nvSpPr>
        <p:spPr/>
        <p:txBody>
          <a:bodyPr/>
          <a:lstStyle/>
          <a:p>
            <a:r>
              <a:rPr lang="fr-CH"/>
              <a:t>SENSIBLE</a:t>
            </a:r>
          </a:p>
        </p:txBody>
      </p:sp>
      <p:sp>
        <p:nvSpPr>
          <p:cNvPr id="8" name="Textplatzhalter 2">
            <a:extLst>
              <a:ext uri="{FF2B5EF4-FFF2-40B4-BE49-F238E27FC236}">
                <a16:creationId xmlns:a16="http://schemas.microsoft.com/office/drawing/2014/main" id="{88544DC2-6DDA-E701-79BC-3866F2897983}"/>
              </a:ext>
            </a:extLst>
          </p:cNvPr>
          <p:cNvSpPr txBox="1">
            <a:spLocks/>
          </p:cNvSpPr>
          <p:nvPr/>
        </p:nvSpPr>
        <p:spPr>
          <a:xfrm>
            <a:off x="553780" y="1159556"/>
            <a:ext cx="4125096" cy="3532606"/>
          </a:xfrm>
          <a:prstGeom prst="rect">
            <a:avLst/>
          </a:prstGeom>
          <a:noFill/>
        </p:spPr>
        <p:txBody>
          <a:bodyPr>
            <a:noAutofit/>
          </a:bodyPr>
          <a:lstStyle>
            <a:lvl1pPr marL="228600" indent="-228600" algn="l" defTabSz="914400" rtl="0" eaLnBrk="1" latinLnBrk="0" hangingPunct="1">
              <a:lnSpc>
                <a:spcPct val="90000"/>
              </a:lnSpc>
              <a:spcBef>
                <a:spcPts val="1000"/>
              </a:spcBef>
              <a:buFont typeface="Symbol" panose="05050102010706020507" pitchFamily="18"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fr-CH" sz="1600"/>
              <a:t>Ville de Berne</a:t>
            </a:r>
          </a:p>
          <a:p>
            <a:pPr fontAlgn="auto">
              <a:spcAft>
                <a:spcPts val="0"/>
              </a:spcAft>
            </a:pPr>
            <a:r>
              <a:rPr lang="fr-CH" sz="1600"/>
              <a:t>Helsana</a:t>
            </a:r>
          </a:p>
          <a:p>
            <a:pPr fontAlgn="auto">
              <a:spcAft>
                <a:spcPts val="0"/>
              </a:spcAft>
            </a:pPr>
            <a:r>
              <a:rPr lang="fr-CH" sz="1600"/>
              <a:t>Stämpfli AG</a:t>
            </a:r>
          </a:p>
          <a:p>
            <a:pPr fontAlgn="auto">
              <a:spcAft>
                <a:spcPts val="0"/>
              </a:spcAft>
            </a:pPr>
            <a:r>
              <a:rPr lang="fr-CH" sz="1600"/>
              <a:t>Sozialversicherungs- Zentrum Thurgau</a:t>
            </a:r>
          </a:p>
          <a:p>
            <a:pPr fontAlgn="auto">
              <a:spcAft>
                <a:spcPts val="0"/>
              </a:spcAft>
            </a:pPr>
            <a:r>
              <a:rPr lang="fr-CH" sz="1600"/>
              <a:t>TA Media AG</a:t>
            </a:r>
          </a:p>
          <a:p>
            <a:pPr fontAlgn="auto">
              <a:spcAft>
                <a:spcPts val="0"/>
              </a:spcAft>
            </a:pPr>
            <a:r>
              <a:rPr lang="fr-CH" sz="1600"/>
              <a:t>Secrétariat d’État aux migrations SEM</a:t>
            </a:r>
          </a:p>
          <a:p>
            <a:pPr fontAlgn="auto">
              <a:spcAft>
                <a:spcPts val="0"/>
              </a:spcAft>
            </a:pPr>
            <a:r>
              <a:rPr lang="fr-CH" sz="1600"/>
              <a:t>SSR</a:t>
            </a:r>
          </a:p>
          <a:p>
            <a:pPr fontAlgn="auto">
              <a:spcAft>
                <a:spcPts val="0"/>
              </a:spcAft>
            </a:pPr>
            <a:r>
              <a:rPr lang="fr-CH" sz="1600"/>
              <a:t>Klinik Schützen Rheinfelden</a:t>
            </a:r>
          </a:p>
          <a:p>
            <a:pPr fontAlgn="auto">
              <a:spcAft>
                <a:spcPts val="0"/>
              </a:spcAft>
            </a:pPr>
            <a:r>
              <a:rPr lang="fr-CH" sz="1600"/>
              <a:t>Gemeindeverwaltung Arlesheim</a:t>
            </a:r>
          </a:p>
          <a:p>
            <a:pPr fontAlgn="auto">
              <a:spcAft>
                <a:spcPts val="0"/>
              </a:spcAft>
            </a:pPr>
            <a:r>
              <a:rPr lang="fr-CH" sz="1600"/>
              <a:t>Häsler AG</a:t>
            </a:r>
          </a:p>
        </p:txBody>
      </p:sp>
    </p:spTree>
    <p:extLst>
      <p:ext uri="{BB962C8B-B14F-4D97-AF65-F5344CB8AC3E}">
        <p14:creationId xmlns:p14="http://schemas.microsoft.com/office/powerpoint/2010/main" val="61110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8D530B42-A6B9-6619-55F4-9A08AACE4D9F}"/>
              </a:ext>
            </a:extLst>
          </p:cNvPr>
          <p:cNvSpPr>
            <a:spLocks noGrp="1"/>
          </p:cNvSpPr>
          <p:nvPr>
            <p:ph type="body" sz="quarter" idx="10"/>
          </p:nvPr>
        </p:nvSpPr>
        <p:spPr/>
        <p:txBody>
          <a:bodyPr>
            <a:normAutofit fontScale="92500" lnSpcReduction="10000"/>
          </a:bodyPr>
          <a:lstStyle/>
          <a:p>
            <a:r>
              <a:rPr lang="en-CH" dirty="0"/>
              <a:t>Inclusion</a:t>
            </a:r>
            <a:endParaRPr lang="de-CH" dirty="0"/>
          </a:p>
        </p:txBody>
      </p:sp>
      <p:sp>
        <p:nvSpPr>
          <p:cNvPr id="8" name="Textplatzhalter 7">
            <a:extLst>
              <a:ext uri="{FF2B5EF4-FFF2-40B4-BE49-F238E27FC236}">
                <a16:creationId xmlns:a16="http://schemas.microsoft.com/office/drawing/2014/main" id="{8212C328-D093-E0B5-83A2-3D037313A022}"/>
              </a:ext>
            </a:extLst>
          </p:cNvPr>
          <p:cNvSpPr>
            <a:spLocks noGrp="1"/>
          </p:cNvSpPr>
          <p:nvPr>
            <p:ph type="body" sz="quarter" idx="17"/>
          </p:nvPr>
        </p:nvSpPr>
        <p:spPr/>
        <p:txBody>
          <a:bodyPr>
            <a:normAutofit fontScale="92500" lnSpcReduction="10000"/>
          </a:bodyPr>
          <a:lstStyle/>
          <a:p>
            <a:r>
              <a:rPr lang="fr-CH" dirty="0"/>
              <a:t>Aperçu des principaux résultats</a:t>
            </a:r>
          </a:p>
        </p:txBody>
      </p:sp>
      <p:sp>
        <p:nvSpPr>
          <p:cNvPr id="5" name="Fußzeilenplatzhalter 1">
            <a:extLst>
              <a:ext uri="{FF2B5EF4-FFF2-40B4-BE49-F238E27FC236}">
                <a16:creationId xmlns:a16="http://schemas.microsoft.com/office/drawing/2014/main" id="{28721A27-6C02-4F81-BE78-C0C469261E03}"/>
              </a:ext>
            </a:extLst>
          </p:cNvPr>
          <p:cNvSpPr txBox="1">
            <a:spLocks/>
          </p:cNvSpPr>
          <p:nvPr/>
        </p:nvSpPr>
        <p:spPr>
          <a:xfrm>
            <a:off x="2954080" y="4823046"/>
            <a:ext cx="3086100" cy="274637"/>
          </a:xfrm>
          <a:prstGeom prst="rect">
            <a:avLst/>
          </a:prstGeom>
        </p:spPr>
        <p:txBody>
          <a:bodyPr/>
          <a:ls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algn="ctr"/>
            <a:r>
              <a:rPr lang="de-CH" sz="800">
                <a:solidFill>
                  <a:srgbClr val="9A0941"/>
                </a:solidFill>
                <a:latin typeface="Akkurat Helsana Light"/>
              </a:rPr>
              <a:t>SENSIBEL</a:t>
            </a:r>
            <a:endParaRPr lang="de-CH" sz="800" dirty="0">
              <a:solidFill>
                <a:srgbClr val="9A0941"/>
              </a:solidFill>
              <a:latin typeface="Akkurat Helsana Light"/>
            </a:endParaRPr>
          </a:p>
        </p:txBody>
      </p:sp>
      <p:pic>
        <p:nvPicPr>
          <p:cNvPr id="39" name="Grafik 38">
            <a:extLst>
              <a:ext uri="{FF2B5EF4-FFF2-40B4-BE49-F238E27FC236}">
                <a16:creationId xmlns:a16="http://schemas.microsoft.com/office/drawing/2014/main" id="{3D565C78-D9D1-786F-7410-F4245705AE1A}"/>
              </a:ext>
            </a:extLst>
          </p:cNvPr>
          <p:cNvPicPr>
            <a:picLocks noChangeAspect="1"/>
          </p:cNvPicPr>
          <p:nvPr/>
        </p:nvPicPr>
        <p:blipFill>
          <a:blip r:embed="rId3"/>
          <a:stretch>
            <a:fillRect/>
          </a:stretch>
        </p:blipFill>
        <p:spPr>
          <a:xfrm>
            <a:off x="401380" y="1512518"/>
            <a:ext cx="8230430" cy="2690205"/>
          </a:xfrm>
          <a:prstGeom prst="rect">
            <a:avLst/>
          </a:prstGeom>
        </p:spPr>
      </p:pic>
    </p:spTree>
    <p:extLst>
      <p:ext uri="{BB962C8B-B14F-4D97-AF65-F5344CB8AC3E}">
        <p14:creationId xmlns:p14="http://schemas.microsoft.com/office/powerpoint/2010/main" val="1866200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02729E1-0601-F71C-9B49-4E2F65AFF7F4}"/>
              </a:ext>
            </a:extLst>
          </p:cNvPr>
          <p:cNvSpPr>
            <a:spLocks noGrp="1"/>
          </p:cNvSpPr>
          <p:nvPr>
            <p:ph type="body" sz="quarter" idx="10"/>
          </p:nvPr>
        </p:nvSpPr>
        <p:spPr/>
        <p:txBody>
          <a:bodyPr>
            <a:normAutofit fontScale="92500" lnSpcReduction="10000"/>
          </a:bodyPr>
          <a:lstStyle/>
          <a:p>
            <a:r>
              <a:rPr lang="fr-CH" dirty="0"/>
              <a:t>Aperçu des domaines d’organisation</a:t>
            </a:r>
          </a:p>
          <a:p>
            <a:endParaRPr lang="de-DE" dirty="0"/>
          </a:p>
        </p:txBody>
      </p:sp>
      <p:sp>
        <p:nvSpPr>
          <p:cNvPr id="4" name="Textplatzhalter 3">
            <a:extLst>
              <a:ext uri="{FF2B5EF4-FFF2-40B4-BE49-F238E27FC236}">
                <a16:creationId xmlns:a16="http://schemas.microsoft.com/office/drawing/2014/main" id="{179ED7D6-93F3-1A44-A769-AB3E4E8230A0}"/>
              </a:ext>
            </a:extLst>
          </p:cNvPr>
          <p:cNvSpPr>
            <a:spLocks noGrp="1"/>
          </p:cNvSpPr>
          <p:nvPr>
            <p:ph type="body" sz="quarter" idx="17"/>
          </p:nvPr>
        </p:nvSpPr>
        <p:spPr/>
        <p:txBody>
          <a:bodyPr>
            <a:normAutofit fontScale="92500" lnSpcReduction="10000"/>
          </a:bodyPr>
          <a:lstStyle/>
          <a:p>
            <a:endParaRPr lang="de-DE"/>
          </a:p>
        </p:txBody>
      </p:sp>
      <p:sp>
        <p:nvSpPr>
          <p:cNvPr id="5" name="Fußzeilenplatzhalter 4">
            <a:extLst>
              <a:ext uri="{FF2B5EF4-FFF2-40B4-BE49-F238E27FC236}">
                <a16:creationId xmlns:a16="http://schemas.microsoft.com/office/drawing/2014/main" id="{217B78CB-97C7-3542-0BB0-730740C94869}"/>
              </a:ext>
            </a:extLst>
          </p:cNvPr>
          <p:cNvSpPr>
            <a:spLocks noGrp="1"/>
          </p:cNvSpPr>
          <p:nvPr>
            <p:ph type="ftr" sz="quarter" idx="18"/>
          </p:nvPr>
        </p:nvSpPr>
        <p:spPr/>
        <p:txBody>
          <a:bodyPr/>
          <a:lstStyle/>
          <a:p>
            <a:r>
              <a:rPr lang="de-CH" dirty="0"/>
              <a:t>SENSIBEL</a:t>
            </a:r>
          </a:p>
        </p:txBody>
      </p:sp>
      <p:pic>
        <p:nvPicPr>
          <p:cNvPr id="13" name="Grafik 12">
            <a:extLst>
              <a:ext uri="{FF2B5EF4-FFF2-40B4-BE49-F238E27FC236}">
                <a16:creationId xmlns:a16="http://schemas.microsoft.com/office/drawing/2014/main" id="{2C00BD03-21DD-248D-D347-741F83932AC6}"/>
              </a:ext>
            </a:extLst>
          </p:cNvPr>
          <p:cNvPicPr>
            <a:picLocks noChangeAspect="1"/>
          </p:cNvPicPr>
          <p:nvPr/>
        </p:nvPicPr>
        <p:blipFill>
          <a:blip r:embed="rId2"/>
          <a:stretch>
            <a:fillRect/>
          </a:stretch>
        </p:blipFill>
        <p:spPr>
          <a:xfrm>
            <a:off x="331241" y="1103229"/>
            <a:ext cx="8331777" cy="3386291"/>
          </a:xfrm>
          <a:prstGeom prst="rect">
            <a:avLst/>
          </a:prstGeom>
        </p:spPr>
      </p:pic>
    </p:spTree>
    <p:extLst>
      <p:ext uri="{BB962C8B-B14F-4D97-AF65-F5344CB8AC3E}">
        <p14:creationId xmlns:p14="http://schemas.microsoft.com/office/powerpoint/2010/main" val="1005016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A5E8DFC-334F-4A8A-24C1-4A7395AE1C33}"/>
              </a:ext>
            </a:extLst>
          </p:cNvPr>
          <p:cNvSpPr>
            <a:spLocks noGrp="1"/>
          </p:cNvSpPr>
          <p:nvPr>
            <p:ph type="body" sz="quarter" idx="10"/>
          </p:nvPr>
        </p:nvSpPr>
        <p:spPr/>
        <p:txBody>
          <a:bodyPr>
            <a:normAutofit fontScale="92500" lnSpcReduction="10000"/>
          </a:bodyPr>
          <a:lstStyle/>
          <a:p>
            <a:r>
              <a:rPr lang="fr-CH" dirty="0"/>
              <a:t>Inclusion par groupe d’âge</a:t>
            </a:r>
          </a:p>
        </p:txBody>
      </p:sp>
      <p:sp>
        <p:nvSpPr>
          <p:cNvPr id="6" name="Textplatzhalter 5">
            <a:extLst>
              <a:ext uri="{FF2B5EF4-FFF2-40B4-BE49-F238E27FC236}">
                <a16:creationId xmlns:a16="http://schemas.microsoft.com/office/drawing/2014/main" id="{7AAB1D76-5B77-66AE-62A3-2BE564F1805D}"/>
              </a:ext>
            </a:extLst>
          </p:cNvPr>
          <p:cNvSpPr>
            <a:spLocks noGrp="1"/>
          </p:cNvSpPr>
          <p:nvPr>
            <p:ph type="body" sz="quarter" idx="17"/>
          </p:nvPr>
        </p:nvSpPr>
        <p:spPr/>
        <p:txBody>
          <a:bodyPr>
            <a:normAutofit fontScale="92500" lnSpcReduction="10000"/>
          </a:bodyPr>
          <a:lstStyle/>
          <a:p>
            <a:endParaRPr lang="de-CH"/>
          </a:p>
        </p:txBody>
      </p:sp>
      <p:sp>
        <p:nvSpPr>
          <p:cNvPr id="7" name="Fußzeilenplatzhalter 1">
            <a:extLst>
              <a:ext uri="{FF2B5EF4-FFF2-40B4-BE49-F238E27FC236}">
                <a16:creationId xmlns:a16="http://schemas.microsoft.com/office/drawing/2014/main" id="{F4D04332-03D0-45EE-8764-BDC8F094C863}"/>
              </a:ext>
            </a:extLst>
          </p:cNvPr>
          <p:cNvSpPr txBox="1">
            <a:spLocks/>
          </p:cNvSpPr>
          <p:nvPr/>
        </p:nvSpPr>
        <p:spPr>
          <a:xfrm>
            <a:off x="2954080" y="4823046"/>
            <a:ext cx="3086100" cy="274637"/>
          </a:xfrm>
          <a:prstGeom prst="rect">
            <a:avLst/>
          </a:prstGeom>
        </p:spPr>
        <p:txBody>
          <a:bodyPr/>
          <a:ls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algn="ctr"/>
            <a:r>
              <a:rPr lang="de-CH" sz="800">
                <a:solidFill>
                  <a:srgbClr val="9A0941"/>
                </a:solidFill>
                <a:latin typeface="Akkurat Helsana Light"/>
              </a:rPr>
              <a:t>SENSIBEL</a:t>
            </a:r>
            <a:endParaRPr lang="de-CH" sz="800" dirty="0">
              <a:solidFill>
                <a:srgbClr val="9A0941"/>
              </a:solidFill>
              <a:latin typeface="Akkurat Helsana Light"/>
            </a:endParaRPr>
          </a:p>
        </p:txBody>
      </p:sp>
      <p:pic>
        <p:nvPicPr>
          <p:cNvPr id="11" name="Grafik 10">
            <a:extLst>
              <a:ext uri="{FF2B5EF4-FFF2-40B4-BE49-F238E27FC236}">
                <a16:creationId xmlns:a16="http://schemas.microsoft.com/office/drawing/2014/main" id="{EA9D61AA-60EB-FE5B-4F7A-0932383074DF}"/>
              </a:ext>
            </a:extLst>
          </p:cNvPr>
          <p:cNvPicPr>
            <a:picLocks noChangeAspect="1"/>
          </p:cNvPicPr>
          <p:nvPr/>
        </p:nvPicPr>
        <p:blipFill rotWithShape="1">
          <a:blip r:embed="rId2"/>
          <a:srcRect b="7780"/>
          <a:stretch/>
        </p:blipFill>
        <p:spPr>
          <a:xfrm>
            <a:off x="322091" y="1259352"/>
            <a:ext cx="8088924" cy="2869540"/>
          </a:xfrm>
          <a:prstGeom prst="rect">
            <a:avLst/>
          </a:prstGeom>
        </p:spPr>
      </p:pic>
    </p:spTree>
    <p:extLst>
      <p:ext uri="{BB962C8B-B14F-4D97-AF65-F5344CB8AC3E}">
        <p14:creationId xmlns:p14="http://schemas.microsoft.com/office/powerpoint/2010/main" val="21924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2ECD689E-490A-A243-1D65-5B6D1EBE3A13}"/>
              </a:ext>
            </a:extLst>
          </p:cNvPr>
          <p:cNvSpPr>
            <a:spLocks noGrp="1"/>
          </p:cNvSpPr>
          <p:nvPr>
            <p:ph type="body" sz="quarter" idx="10"/>
          </p:nvPr>
        </p:nvSpPr>
        <p:spPr/>
        <p:txBody>
          <a:bodyPr>
            <a:normAutofit fontScale="92500" lnSpcReduction="10000"/>
          </a:bodyPr>
          <a:lstStyle/>
          <a:p>
            <a:r>
              <a:rPr lang="fr-CH" dirty="0"/>
              <a:t>Inclusion selon le sexe / l’identité de genre</a:t>
            </a:r>
          </a:p>
        </p:txBody>
      </p:sp>
      <p:sp>
        <p:nvSpPr>
          <p:cNvPr id="5" name="Textplatzhalter 4">
            <a:extLst>
              <a:ext uri="{FF2B5EF4-FFF2-40B4-BE49-F238E27FC236}">
                <a16:creationId xmlns:a16="http://schemas.microsoft.com/office/drawing/2014/main" id="{AF096AB2-CD14-4C89-D97A-60C7474B92BD}"/>
              </a:ext>
            </a:extLst>
          </p:cNvPr>
          <p:cNvSpPr>
            <a:spLocks noGrp="1"/>
          </p:cNvSpPr>
          <p:nvPr>
            <p:ph type="body" sz="quarter" idx="17"/>
          </p:nvPr>
        </p:nvSpPr>
        <p:spPr/>
        <p:txBody>
          <a:bodyPr>
            <a:normAutofit fontScale="92500" lnSpcReduction="10000"/>
          </a:bodyPr>
          <a:lstStyle/>
          <a:p>
            <a:endParaRPr lang="de-CH"/>
          </a:p>
        </p:txBody>
      </p:sp>
      <p:sp>
        <p:nvSpPr>
          <p:cNvPr id="6" name="Fußzeilenplatzhalter 1">
            <a:extLst>
              <a:ext uri="{FF2B5EF4-FFF2-40B4-BE49-F238E27FC236}">
                <a16:creationId xmlns:a16="http://schemas.microsoft.com/office/drawing/2014/main" id="{2B2BC884-3C2B-4327-900A-988AA9CBAA27}"/>
              </a:ext>
            </a:extLst>
          </p:cNvPr>
          <p:cNvSpPr txBox="1">
            <a:spLocks/>
          </p:cNvSpPr>
          <p:nvPr/>
        </p:nvSpPr>
        <p:spPr>
          <a:xfrm>
            <a:off x="2954080" y="4823046"/>
            <a:ext cx="3086100" cy="274637"/>
          </a:xfrm>
          <a:prstGeom prst="rect">
            <a:avLst/>
          </a:prstGeom>
        </p:spPr>
        <p:txBody>
          <a:bodyPr/>
          <a:ls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algn="ctr"/>
            <a:r>
              <a:rPr lang="de-CH" sz="800">
                <a:solidFill>
                  <a:srgbClr val="9A0941"/>
                </a:solidFill>
                <a:latin typeface="Akkurat Helsana Light"/>
              </a:rPr>
              <a:t>SENSIBEL</a:t>
            </a:r>
            <a:endParaRPr lang="de-CH" sz="800" dirty="0">
              <a:solidFill>
                <a:srgbClr val="9A0941"/>
              </a:solidFill>
              <a:latin typeface="Akkurat Helsana Light"/>
            </a:endParaRPr>
          </a:p>
        </p:txBody>
      </p:sp>
      <p:pic>
        <p:nvPicPr>
          <p:cNvPr id="2" name="Grafik 1">
            <a:extLst>
              <a:ext uri="{FF2B5EF4-FFF2-40B4-BE49-F238E27FC236}">
                <a16:creationId xmlns:a16="http://schemas.microsoft.com/office/drawing/2014/main" id="{DD948CD6-2F7A-B1A2-A802-F70CA5068C10}"/>
              </a:ext>
            </a:extLst>
          </p:cNvPr>
          <p:cNvPicPr>
            <a:picLocks noChangeAspect="1"/>
          </p:cNvPicPr>
          <p:nvPr/>
        </p:nvPicPr>
        <p:blipFill rotWithShape="1">
          <a:blip r:embed="rId2"/>
          <a:srcRect b="8038"/>
          <a:stretch/>
        </p:blipFill>
        <p:spPr>
          <a:xfrm>
            <a:off x="433754" y="1328103"/>
            <a:ext cx="8036440" cy="2757390"/>
          </a:xfrm>
          <a:prstGeom prst="rect">
            <a:avLst/>
          </a:prstGeom>
        </p:spPr>
      </p:pic>
    </p:spTree>
    <p:extLst>
      <p:ext uri="{BB962C8B-B14F-4D97-AF65-F5344CB8AC3E}">
        <p14:creationId xmlns:p14="http://schemas.microsoft.com/office/powerpoint/2010/main" val="439047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DDF49675-2617-3350-EF0F-92AC3A91D45F}"/>
              </a:ext>
            </a:extLst>
          </p:cNvPr>
          <p:cNvSpPr>
            <a:spLocks noGrp="1"/>
          </p:cNvSpPr>
          <p:nvPr>
            <p:ph type="body" sz="quarter" idx="10"/>
          </p:nvPr>
        </p:nvSpPr>
        <p:spPr/>
        <p:txBody>
          <a:bodyPr>
            <a:normAutofit fontScale="92500" lnSpcReduction="10000"/>
          </a:bodyPr>
          <a:lstStyle/>
          <a:p>
            <a:r>
              <a:rPr lang="fr-CH" dirty="0"/>
              <a:t>Inclusion en fonction des handicaps physiques / mentaux</a:t>
            </a:r>
          </a:p>
        </p:txBody>
      </p:sp>
      <p:sp>
        <p:nvSpPr>
          <p:cNvPr id="6" name="Textplatzhalter 5">
            <a:extLst>
              <a:ext uri="{FF2B5EF4-FFF2-40B4-BE49-F238E27FC236}">
                <a16:creationId xmlns:a16="http://schemas.microsoft.com/office/drawing/2014/main" id="{9FFF3204-2649-2074-8588-9DCCC152396E}"/>
              </a:ext>
            </a:extLst>
          </p:cNvPr>
          <p:cNvSpPr>
            <a:spLocks noGrp="1"/>
          </p:cNvSpPr>
          <p:nvPr>
            <p:ph type="body" sz="quarter" idx="17"/>
          </p:nvPr>
        </p:nvSpPr>
        <p:spPr/>
        <p:txBody>
          <a:bodyPr>
            <a:normAutofit fontScale="92500" lnSpcReduction="10000"/>
          </a:bodyPr>
          <a:lstStyle/>
          <a:p>
            <a:endParaRPr lang="de-CH"/>
          </a:p>
        </p:txBody>
      </p:sp>
      <p:sp>
        <p:nvSpPr>
          <p:cNvPr id="3" name="Fußzeilenplatzhalter 1">
            <a:extLst>
              <a:ext uri="{FF2B5EF4-FFF2-40B4-BE49-F238E27FC236}">
                <a16:creationId xmlns:a16="http://schemas.microsoft.com/office/drawing/2014/main" id="{1F2F7807-405B-23FD-8B4E-27312744AE6E}"/>
              </a:ext>
            </a:extLst>
          </p:cNvPr>
          <p:cNvSpPr txBox="1">
            <a:spLocks/>
          </p:cNvSpPr>
          <p:nvPr/>
        </p:nvSpPr>
        <p:spPr>
          <a:xfrm>
            <a:off x="2954080" y="4823046"/>
            <a:ext cx="3086100" cy="274637"/>
          </a:xfrm>
          <a:prstGeom prst="rect">
            <a:avLst/>
          </a:prstGeom>
        </p:spPr>
        <p:txBody>
          <a:bodyPr/>
          <a:ls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Arial" charset="0"/>
              </a:defRPr>
            </a:lvl5pPr>
            <a:lvl6pPr marL="2286000" algn="l" defTabSz="457200" rtl="0" eaLnBrk="1" latinLnBrk="0" hangingPunct="1">
              <a:defRPr sz="2400" kern="1200">
                <a:solidFill>
                  <a:schemeClr val="tx1"/>
                </a:solidFill>
                <a:latin typeface="Arial" charset="0"/>
                <a:ea typeface="ＭＳ Ｐゴシック" charset="0"/>
                <a:cs typeface="Arial" charset="0"/>
              </a:defRPr>
            </a:lvl6pPr>
            <a:lvl7pPr marL="2743200" algn="l" defTabSz="457200" rtl="0" eaLnBrk="1" latinLnBrk="0" hangingPunct="1">
              <a:defRPr sz="2400" kern="1200">
                <a:solidFill>
                  <a:schemeClr val="tx1"/>
                </a:solidFill>
                <a:latin typeface="Arial" charset="0"/>
                <a:ea typeface="ＭＳ Ｐゴシック" charset="0"/>
                <a:cs typeface="Arial" charset="0"/>
              </a:defRPr>
            </a:lvl7pPr>
            <a:lvl8pPr marL="3200400" algn="l" defTabSz="457200" rtl="0" eaLnBrk="1" latinLnBrk="0" hangingPunct="1">
              <a:defRPr sz="2400" kern="1200">
                <a:solidFill>
                  <a:schemeClr val="tx1"/>
                </a:solidFill>
                <a:latin typeface="Arial" charset="0"/>
                <a:ea typeface="ＭＳ Ｐゴシック" charset="0"/>
                <a:cs typeface="Arial" charset="0"/>
              </a:defRPr>
            </a:lvl8pPr>
            <a:lvl9pPr marL="3657600" algn="l" defTabSz="457200" rtl="0" eaLnBrk="1" latinLnBrk="0" hangingPunct="1">
              <a:defRPr sz="2400" kern="1200">
                <a:solidFill>
                  <a:schemeClr val="tx1"/>
                </a:solidFill>
                <a:latin typeface="Arial" charset="0"/>
                <a:ea typeface="ＭＳ Ｐゴシック" charset="0"/>
                <a:cs typeface="Arial" charset="0"/>
              </a:defRPr>
            </a:lvl9pPr>
          </a:lstStyle>
          <a:p>
            <a:pPr algn="ctr"/>
            <a:r>
              <a:rPr lang="de-CH" sz="800" dirty="0">
                <a:solidFill>
                  <a:srgbClr val="9A0941"/>
                </a:solidFill>
                <a:latin typeface="Akkurat Helsana Light"/>
              </a:rPr>
              <a:t>SENSIBEL</a:t>
            </a:r>
          </a:p>
        </p:txBody>
      </p:sp>
      <p:pic>
        <p:nvPicPr>
          <p:cNvPr id="2" name="Grafik 1">
            <a:extLst>
              <a:ext uri="{FF2B5EF4-FFF2-40B4-BE49-F238E27FC236}">
                <a16:creationId xmlns:a16="http://schemas.microsoft.com/office/drawing/2014/main" id="{E6245582-FB07-F0B4-F30B-12D820238BF7}"/>
              </a:ext>
            </a:extLst>
          </p:cNvPr>
          <p:cNvPicPr>
            <a:picLocks noChangeAspect="1"/>
          </p:cNvPicPr>
          <p:nvPr/>
        </p:nvPicPr>
        <p:blipFill>
          <a:blip r:embed="rId2"/>
          <a:stretch>
            <a:fillRect/>
          </a:stretch>
        </p:blipFill>
        <p:spPr>
          <a:xfrm>
            <a:off x="316522" y="1423909"/>
            <a:ext cx="8036439" cy="2676662"/>
          </a:xfrm>
          <a:prstGeom prst="rect">
            <a:avLst/>
          </a:prstGeom>
        </p:spPr>
      </p:pic>
    </p:spTree>
    <p:extLst>
      <p:ext uri="{BB962C8B-B14F-4D97-AF65-F5344CB8AC3E}">
        <p14:creationId xmlns:p14="http://schemas.microsoft.com/office/powerpoint/2010/main" val="273317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849ED657-AC46-DD5C-CB7F-FAB367899C28}"/>
              </a:ext>
            </a:extLst>
          </p:cNvPr>
          <p:cNvSpPr>
            <a:spLocks noGrp="1"/>
          </p:cNvSpPr>
          <p:nvPr>
            <p:ph type="body" sz="quarter" idx="10"/>
          </p:nvPr>
        </p:nvSpPr>
        <p:spPr/>
        <p:txBody>
          <a:bodyPr>
            <a:normAutofit fontScale="92500" lnSpcReduction="10000"/>
          </a:bodyPr>
          <a:lstStyle/>
          <a:p>
            <a:r>
              <a:rPr lang="fr-CH" dirty="0"/>
              <a:t>Résultat personnel d’inclusion 1/3</a:t>
            </a:r>
          </a:p>
        </p:txBody>
      </p:sp>
      <p:sp>
        <p:nvSpPr>
          <p:cNvPr id="5" name="Fußzeilenplatzhalter 4">
            <a:extLst>
              <a:ext uri="{FF2B5EF4-FFF2-40B4-BE49-F238E27FC236}">
                <a16:creationId xmlns:a16="http://schemas.microsoft.com/office/drawing/2014/main" id="{CA01B7AA-2FB2-7A66-C287-BD5A4189BF9B}"/>
              </a:ext>
            </a:extLst>
          </p:cNvPr>
          <p:cNvSpPr>
            <a:spLocks noGrp="1"/>
          </p:cNvSpPr>
          <p:nvPr>
            <p:ph type="ftr" sz="quarter" idx="18"/>
          </p:nvPr>
        </p:nvSpPr>
        <p:spPr/>
        <p:txBody>
          <a:bodyPr/>
          <a:lstStyle/>
          <a:p>
            <a:r>
              <a:rPr lang="de-CH" dirty="0"/>
              <a:t>SENSIBEL</a:t>
            </a:r>
          </a:p>
        </p:txBody>
      </p:sp>
      <p:pic>
        <p:nvPicPr>
          <p:cNvPr id="6" name="Grafik 5">
            <a:extLst>
              <a:ext uri="{FF2B5EF4-FFF2-40B4-BE49-F238E27FC236}">
                <a16:creationId xmlns:a16="http://schemas.microsoft.com/office/drawing/2014/main" id="{893E6B49-73F8-91FC-8F57-D9A723F2E6B4}"/>
              </a:ext>
            </a:extLst>
          </p:cNvPr>
          <p:cNvPicPr>
            <a:picLocks noChangeAspect="1"/>
          </p:cNvPicPr>
          <p:nvPr/>
        </p:nvPicPr>
        <p:blipFill>
          <a:blip r:embed="rId2"/>
          <a:stretch>
            <a:fillRect/>
          </a:stretch>
        </p:blipFill>
        <p:spPr>
          <a:xfrm>
            <a:off x="553780" y="862058"/>
            <a:ext cx="3418386" cy="3812637"/>
          </a:xfrm>
          <a:prstGeom prst="rect">
            <a:avLst/>
          </a:prstGeom>
        </p:spPr>
      </p:pic>
      <p:pic>
        <p:nvPicPr>
          <p:cNvPr id="3" name="Grafik 2">
            <a:extLst>
              <a:ext uri="{FF2B5EF4-FFF2-40B4-BE49-F238E27FC236}">
                <a16:creationId xmlns:a16="http://schemas.microsoft.com/office/drawing/2014/main" id="{A4C674B2-4401-4F2F-28BE-4B07E7D50E67}"/>
              </a:ext>
            </a:extLst>
          </p:cNvPr>
          <p:cNvPicPr>
            <a:picLocks noChangeAspect="1"/>
          </p:cNvPicPr>
          <p:nvPr/>
        </p:nvPicPr>
        <p:blipFill>
          <a:blip r:embed="rId3"/>
          <a:stretch>
            <a:fillRect/>
          </a:stretch>
        </p:blipFill>
        <p:spPr>
          <a:xfrm>
            <a:off x="4200548" y="641814"/>
            <a:ext cx="4140422" cy="4221032"/>
          </a:xfrm>
          <a:prstGeom prst="rect">
            <a:avLst/>
          </a:prstGeom>
        </p:spPr>
      </p:pic>
    </p:spTree>
    <p:extLst>
      <p:ext uri="{BB962C8B-B14F-4D97-AF65-F5344CB8AC3E}">
        <p14:creationId xmlns:p14="http://schemas.microsoft.com/office/powerpoint/2010/main" val="1108094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0D440A5-00C8-F68A-2961-DC6EC537C0CE}"/>
              </a:ext>
            </a:extLst>
          </p:cNvPr>
          <p:cNvSpPr>
            <a:spLocks noGrp="1"/>
          </p:cNvSpPr>
          <p:nvPr>
            <p:ph type="body" sz="quarter" idx="10"/>
          </p:nvPr>
        </p:nvSpPr>
        <p:spPr/>
        <p:txBody>
          <a:bodyPr>
            <a:normAutofit fontScale="92500" lnSpcReduction="10000"/>
          </a:bodyPr>
          <a:lstStyle/>
          <a:p>
            <a:r>
              <a:rPr lang="fr-CH" dirty="0"/>
              <a:t>Résultat personnel d’inclusion 2/3</a:t>
            </a:r>
          </a:p>
        </p:txBody>
      </p:sp>
      <p:sp>
        <p:nvSpPr>
          <p:cNvPr id="5" name="Fußzeilenplatzhalter 4">
            <a:extLst>
              <a:ext uri="{FF2B5EF4-FFF2-40B4-BE49-F238E27FC236}">
                <a16:creationId xmlns:a16="http://schemas.microsoft.com/office/drawing/2014/main" id="{65826FBB-7B9E-D2C6-A68D-3C0628D52034}"/>
              </a:ext>
            </a:extLst>
          </p:cNvPr>
          <p:cNvSpPr>
            <a:spLocks noGrp="1"/>
          </p:cNvSpPr>
          <p:nvPr>
            <p:ph type="ftr" sz="quarter" idx="18"/>
          </p:nvPr>
        </p:nvSpPr>
        <p:spPr/>
        <p:txBody>
          <a:bodyPr/>
          <a:lstStyle/>
          <a:p>
            <a:r>
              <a:rPr lang="de-CH" sz="800" dirty="0">
                <a:solidFill>
                  <a:srgbClr val="9A0941"/>
                </a:solidFill>
                <a:latin typeface="Akkurat Helsana Light"/>
              </a:rPr>
              <a:t>SENSIBEL</a:t>
            </a:r>
            <a:endParaRPr lang="de-CH" dirty="0"/>
          </a:p>
        </p:txBody>
      </p:sp>
      <p:pic>
        <p:nvPicPr>
          <p:cNvPr id="4" name="Grafik 3">
            <a:extLst>
              <a:ext uri="{FF2B5EF4-FFF2-40B4-BE49-F238E27FC236}">
                <a16:creationId xmlns:a16="http://schemas.microsoft.com/office/drawing/2014/main" id="{EF845D64-F8E1-49A4-0885-4A16CAEF0588}"/>
              </a:ext>
            </a:extLst>
          </p:cNvPr>
          <p:cNvPicPr>
            <a:picLocks noChangeAspect="1"/>
          </p:cNvPicPr>
          <p:nvPr/>
        </p:nvPicPr>
        <p:blipFill>
          <a:blip r:embed="rId2"/>
          <a:stretch>
            <a:fillRect/>
          </a:stretch>
        </p:blipFill>
        <p:spPr>
          <a:xfrm>
            <a:off x="1401515" y="695146"/>
            <a:ext cx="5298224" cy="4057619"/>
          </a:xfrm>
          <a:prstGeom prst="rect">
            <a:avLst/>
          </a:prstGeom>
        </p:spPr>
      </p:pic>
      <p:sp>
        <p:nvSpPr>
          <p:cNvPr id="6" name="Abgerundetes Rechteck 5">
            <a:extLst>
              <a:ext uri="{FF2B5EF4-FFF2-40B4-BE49-F238E27FC236}">
                <a16:creationId xmlns:a16="http://schemas.microsoft.com/office/drawing/2014/main" id="{AD95C18A-B3A3-88C5-1415-150DB9291089}"/>
              </a:ext>
            </a:extLst>
          </p:cNvPr>
          <p:cNvSpPr/>
          <p:nvPr/>
        </p:nvSpPr>
        <p:spPr>
          <a:xfrm>
            <a:off x="4462823" y="1722923"/>
            <a:ext cx="2236916" cy="111653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000">
                <a:solidFill>
                  <a:srgbClr val="002060"/>
                </a:solidFill>
              </a:rPr>
              <a:t>Votre résultat d'inclusion personnel est affiché dans le graphique avec une ligne verte.</a:t>
            </a:r>
          </a:p>
          <a:p>
            <a:endParaRPr lang="de-DE" sz="1100">
              <a:solidFill>
                <a:srgbClr val="002060"/>
              </a:solidFill>
            </a:endParaRPr>
          </a:p>
          <a:p>
            <a:r>
              <a:rPr lang="de-DE" sz="1050" b="1">
                <a:solidFill>
                  <a:srgbClr val="002060"/>
                </a:solidFill>
              </a:rPr>
              <a:t>Authencité:</a:t>
            </a:r>
          </a:p>
          <a:p>
            <a:r>
              <a:rPr lang="de-DE" sz="1050" b="1">
                <a:solidFill>
                  <a:srgbClr val="002060"/>
                </a:solidFill>
              </a:rPr>
              <a:t>Appartenance:</a:t>
            </a:r>
          </a:p>
        </p:txBody>
      </p:sp>
      <p:pic>
        <p:nvPicPr>
          <p:cNvPr id="8" name="Grafik 7">
            <a:extLst>
              <a:ext uri="{FF2B5EF4-FFF2-40B4-BE49-F238E27FC236}">
                <a16:creationId xmlns:a16="http://schemas.microsoft.com/office/drawing/2014/main" id="{307C7E70-215E-8B6C-76BE-30F7085FB8B5}"/>
              </a:ext>
            </a:extLst>
          </p:cNvPr>
          <p:cNvPicPr>
            <a:picLocks noChangeAspect="1"/>
          </p:cNvPicPr>
          <p:nvPr/>
        </p:nvPicPr>
        <p:blipFill>
          <a:blip r:embed="rId3"/>
          <a:stretch>
            <a:fillRect/>
          </a:stretch>
        </p:blipFill>
        <p:spPr>
          <a:xfrm>
            <a:off x="5529958" y="2473425"/>
            <a:ext cx="647700" cy="215900"/>
          </a:xfrm>
          <a:prstGeom prst="rect">
            <a:avLst/>
          </a:prstGeom>
        </p:spPr>
      </p:pic>
      <p:sp>
        <p:nvSpPr>
          <p:cNvPr id="10" name="Abgerundetes Rechteck 9">
            <a:extLst>
              <a:ext uri="{FF2B5EF4-FFF2-40B4-BE49-F238E27FC236}">
                <a16:creationId xmlns:a16="http://schemas.microsoft.com/office/drawing/2014/main" id="{BF56B86C-D31B-B753-65DE-F914962F023A}"/>
              </a:ext>
            </a:extLst>
          </p:cNvPr>
          <p:cNvSpPr/>
          <p:nvPr/>
        </p:nvSpPr>
        <p:spPr>
          <a:xfrm>
            <a:off x="4480773" y="3031690"/>
            <a:ext cx="2236916" cy="111653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000">
                <a:solidFill>
                  <a:srgbClr val="002060"/>
                </a:solidFill>
              </a:rPr>
              <a:t>La valeur de comparaison des données de tous les participants en Suisse est indiquée par un point bleu.</a:t>
            </a:r>
          </a:p>
          <a:p>
            <a:endParaRPr lang="de-DE" sz="1100">
              <a:solidFill>
                <a:srgbClr val="002060"/>
              </a:solidFill>
            </a:endParaRPr>
          </a:p>
          <a:p>
            <a:r>
              <a:rPr lang="de-DE" sz="1050" b="1">
                <a:solidFill>
                  <a:srgbClr val="002060"/>
                </a:solidFill>
              </a:rPr>
              <a:t>Authencité 2.7:</a:t>
            </a:r>
          </a:p>
          <a:p>
            <a:r>
              <a:rPr lang="de-DE" sz="1050" b="1">
                <a:solidFill>
                  <a:srgbClr val="002060"/>
                </a:solidFill>
              </a:rPr>
              <a:t>Appartenance 3.2:</a:t>
            </a:r>
          </a:p>
        </p:txBody>
      </p:sp>
      <p:pic>
        <p:nvPicPr>
          <p:cNvPr id="13" name="Grafik 12">
            <a:extLst>
              <a:ext uri="{FF2B5EF4-FFF2-40B4-BE49-F238E27FC236}">
                <a16:creationId xmlns:a16="http://schemas.microsoft.com/office/drawing/2014/main" id="{33DB15FD-1163-9270-471F-F29CA6BDC343}"/>
              </a:ext>
            </a:extLst>
          </p:cNvPr>
          <p:cNvPicPr>
            <a:picLocks noChangeAspect="1"/>
          </p:cNvPicPr>
          <p:nvPr/>
        </p:nvPicPr>
        <p:blipFill>
          <a:blip r:embed="rId4"/>
          <a:stretch>
            <a:fillRect/>
          </a:stretch>
        </p:blipFill>
        <p:spPr>
          <a:xfrm>
            <a:off x="5853808" y="3842685"/>
            <a:ext cx="186372" cy="215045"/>
          </a:xfrm>
          <a:prstGeom prst="rect">
            <a:avLst/>
          </a:prstGeom>
        </p:spPr>
      </p:pic>
      <p:sp>
        <p:nvSpPr>
          <p:cNvPr id="14" name="Abgerundetes Rechteck 13">
            <a:extLst>
              <a:ext uri="{FF2B5EF4-FFF2-40B4-BE49-F238E27FC236}">
                <a16:creationId xmlns:a16="http://schemas.microsoft.com/office/drawing/2014/main" id="{CEFD557C-9B17-6F74-2426-3C1C4B5CC540}"/>
              </a:ext>
            </a:extLst>
          </p:cNvPr>
          <p:cNvSpPr/>
          <p:nvPr/>
        </p:nvSpPr>
        <p:spPr>
          <a:xfrm rot="16200000">
            <a:off x="716264" y="3036358"/>
            <a:ext cx="1600200" cy="22749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50" b="1">
                <a:solidFill>
                  <a:srgbClr val="002060"/>
                </a:solidFill>
              </a:rPr>
              <a:t>« être </a:t>
            </a:r>
            <a:r>
              <a:rPr lang="fr-FR" sz="1000" b="1">
                <a:solidFill>
                  <a:srgbClr val="002060"/>
                </a:solidFill>
              </a:rPr>
              <a:t>authentique</a:t>
            </a:r>
            <a:r>
              <a:rPr lang="fr-FR" sz="1050" b="1">
                <a:solidFill>
                  <a:srgbClr val="002060"/>
                </a:solidFill>
              </a:rPr>
              <a:t> »</a:t>
            </a:r>
            <a:endParaRPr lang="de-DE" sz="1050" b="1">
              <a:solidFill>
                <a:srgbClr val="002060"/>
              </a:solidFill>
            </a:endParaRPr>
          </a:p>
        </p:txBody>
      </p:sp>
      <p:sp>
        <p:nvSpPr>
          <p:cNvPr id="15" name="Rechteck 14">
            <a:extLst>
              <a:ext uri="{FF2B5EF4-FFF2-40B4-BE49-F238E27FC236}">
                <a16:creationId xmlns:a16="http://schemas.microsoft.com/office/drawing/2014/main" id="{35A99B4E-C2D7-5F6A-6404-FFFD837A56B1}"/>
              </a:ext>
            </a:extLst>
          </p:cNvPr>
          <p:cNvSpPr/>
          <p:nvPr/>
        </p:nvSpPr>
        <p:spPr>
          <a:xfrm>
            <a:off x="1630114" y="851299"/>
            <a:ext cx="4951661" cy="43815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a:solidFill>
                  <a:srgbClr val="002060"/>
                </a:solidFill>
              </a:rPr>
              <a:t>Ils ont tendance à ne pas pouvoir être authentiques dans leur équipe </a:t>
            </a:r>
          </a:p>
          <a:p>
            <a:pPr algn="ctr"/>
            <a:r>
              <a:rPr lang="fr-FR" sz="1100" b="1">
                <a:solidFill>
                  <a:srgbClr val="002060"/>
                </a:solidFill>
              </a:rPr>
              <a:t>et à ne pas se sentir à leur place.</a:t>
            </a:r>
            <a:endParaRPr lang="de-DE" sz="1100" b="1">
              <a:solidFill>
                <a:srgbClr val="002060"/>
              </a:solidFill>
            </a:endParaRPr>
          </a:p>
        </p:txBody>
      </p:sp>
    </p:spTree>
    <p:extLst>
      <p:ext uri="{BB962C8B-B14F-4D97-AF65-F5344CB8AC3E}">
        <p14:creationId xmlns:p14="http://schemas.microsoft.com/office/powerpoint/2010/main" val="11689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0D440A5-00C8-F68A-2961-DC6EC537C0CE}"/>
              </a:ext>
            </a:extLst>
          </p:cNvPr>
          <p:cNvSpPr>
            <a:spLocks noGrp="1"/>
          </p:cNvSpPr>
          <p:nvPr>
            <p:ph type="body" sz="quarter" idx="10"/>
          </p:nvPr>
        </p:nvSpPr>
        <p:spPr/>
        <p:txBody>
          <a:bodyPr>
            <a:normAutofit fontScale="92500" lnSpcReduction="10000"/>
          </a:bodyPr>
          <a:lstStyle/>
          <a:p>
            <a:r>
              <a:rPr lang="fr-CH"/>
              <a:t>Conseils pour l’utilisation des résultats 3/3</a:t>
            </a:r>
          </a:p>
        </p:txBody>
      </p:sp>
      <p:sp>
        <p:nvSpPr>
          <p:cNvPr id="5" name="Fußzeilenplatzhalter 4">
            <a:extLst>
              <a:ext uri="{FF2B5EF4-FFF2-40B4-BE49-F238E27FC236}">
                <a16:creationId xmlns:a16="http://schemas.microsoft.com/office/drawing/2014/main" id="{65826FBB-7B9E-D2C6-A68D-3C0628D52034}"/>
              </a:ext>
            </a:extLst>
          </p:cNvPr>
          <p:cNvSpPr>
            <a:spLocks noGrp="1"/>
          </p:cNvSpPr>
          <p:nvPr>
            <p:ph type="ftr" sz="quarter" idx="18"/>
          </p:nvPr>
        </p:nvSpPr>
        <p:spPr/>
        <p:txBody>
          <a:bodyPr/>
          <a:lstStyle/>
          <a:p>
            <a:r>
              <a:rPr lang="fr-CH" sz="800">
                <a:solidFill>
                  <a:srgbClr val="9A0941"/>
                </a:solidFill>
                <a:latin typeface="Akkurat Helsana Light"/>
              </a:rPr>
              <a:t>SENSIBLE</a:t>
            </a:r>
          </a:p>
        </p:txBody>
      </p:sp>
      <p:pic>
        <p:nvPicPr>
          <p:cNvPr id="8" name="Grafik 7">
            <a:extLst>
              <a:ext uri="{FF2B5EF4-FFF2-40B4-BE49-F238E27FC236}">
                <a16:creationId xmlns:a16="http://schemas.microsoft.com/office/drawing/2014/main" id="{F477356E-A50B-722A-0124-722D737938FD}"/>
              </a:ext>
            </a:extLst>
          </p:cNvPr>
          <p:cNvPicPr>
            <a:picLocks noChangeAspect="1"/>
          </p:cNvPicPr>
          <p:nvPr/>
        </p:nvPicPr>
        <p:blipFill rotWithShape="1">
          <a:blip r:embed="rId2"/>
          <a:srcRect b="50957"/>
          <a:stretch/>
        </p:blipFill>
        <p:spPr>
          <a:xfrm>
            <a:off x="553780" y="742473"/>
            <a:ext cx="4263041" cy="2065049"/>
          </a:xfrm>
          <a:prstGeom prst="rect">
            <a:avLst/>
          </a:prstGeom>
        </p:spPr>
      </p:pic>
      <p:pic>
        <p:nvPicPr>
          <p:cNvPr id="12" name="Grafik 11">
            <a:extLst>
              <a:ext uri="{FF2B5EF4-FFF2-40B4-BE49-F238E27FC236}">
                <a16:creationId xmlns:a16="http://schemas.microsoft.com/office/drawing/2014/main" id="{7DEC4363-9EEB-895A-003D-A2EABC634F7D}"/>
              </a:ext>
            </a:extLst>
          </p:cNvPr>
          <p:cNvPicPr>
            <a:picLocks noChangeAspect="1"/>
          </p:cNvPicPr>
          <p:nvPr/>
        </p:nvPicPr>
        <p:blipFill rotWithShape="1">
          <a:blip r:embed="rId2"/>
          <a:srcRect t="51367"/>
          <a:stretch/>
        </p:blipFill>
        <p:spPr>
          <a:xfrm>
            <a:off x="4101374" y="2733954"/>
            <a:ext cx="4263041" cy="2047810"/>
          </a:xfrm>
          <a:prstGeom prst="rect">
            <a:avLst/>
          </a:prstGeom>
        </p:spPr>
      </p:pic>
    </p:spTree>
    <p:extLst>
      <p:ext uri="{BB962C8B-B14F-4D97-AF65-F5344CB8AC3E}">
        <p14:creationId xmlns:p14="http://schemas.microsoft.com/office/powerpoint/2010/main" val="2974497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BBB2B648-DD7C-05FE-A1C1-159F2636FBFD}"/>
              </a:ext>
            </a:extLst>
          </p:cNvPr>
          <p:cNvSpPr>
            <a:spLocks noGrp="1"/>
          </p:cNvSpPr>
          <p:nvPr>
            <p:ph type="body" sz="quarter" idx="10"/>
          </p:nvPr>
        </p:nvSpPr>
        <p:spPr/>
        <p:txBody>
          <a:bodyPr>
            <a:normAutofit fontScale="92500" lnSpcReduction="10000"/>
          </a:bodyPr>
          <a:lstStyle/>
          <a:p>
            <a:r>
              <a:rPr lang="fr-CH" dirty="0"/>
              <a:t>Contenu de l’Inclusion-Check</a:t>
            </a:r>
          </a:p>
        </p:txBody>
      </p:sp>
      <p:sp>
        <p:nvSpPr>
          <p:cNvPr id="5" name="Fußzeilenplatzhalter 4">
            <a:extLst>
              <a:ext uri="{FF2B5EF4-FFF2-40B4-BE49-F238E27FC236}">
                <a16:creationId xmlns:a16="http://schemas.microsoft.com/office/drawing/2014/main" id="{AFECB00E-9A9D-4416-252F-1351A3FFBD49}"/>
              </a:ext>
            </a:extLst>
          </p:cNvPr>
          <p:cNvSpPr>
            <a:spLocks noGrp="1"/>
          </p:cNvSpPr>
          <p:nvPr>
            <p:ph type="ftr" sz="quarter" idx="18"/>
          </p:nvPr>
        </p:nvSpPr>
        <p:spPr/>
        <p:txBody>
          <a:bodyPr/>
          <a:lstStyle/>
          <a:p>
            <a:r>
              <a:rPr lang="de-CH" dirty="0"/>
              <a:t>SENSIBEL</a:t>
            </a:r>
          </a:p>
        </p:txBody>
      </p:sp>
      <p:sp>
        <p:nvSpPr>
          <p:cNvPr id="4" name="Rechteck 3">
            <a:extLst>
              <a:ext uri="{FF2B5EF4-FFF2-40B4-BE49-F238E27FC236}">
                <a16:creationId xmlns:a16="http://schemas.microsoft.com/office/drawing/2014/main" id="{D92FBFE2-7D4C-7E80-9718-DCBBB18768BC}"/>
              </a:ext>
            </a:extLst>
          </p:cNvPr>
          <p:cNvSpPr/>
          <p:nvPr/>
        </p:nvSpPr>
        <p:spPr>
          <a:xfrm>
            <a:off x="807971" y="873751"/>
            <a:ext cx="7164640" cy="543641"/>
          </a:xfrm>
          <a:prstGeom prst="rect">
            <a:avLst/>
          </a:prstGeom>
          <a:solidFill>
            <a:schemeClr val="accent1">
              <a:lumMod val="40000"/>
              <a:lumOff val="60000"/>
            </a:schemeClr>
          </a:solidFill>
          <a:ln w="76200">
            <a:noFill/>
            <a:miter lim="800000"/>
            <a:headEnd/>
            <a:tailEnd/>
          </a:ln>
        </p:spPr>
        <p:txBody>
          <a:bodyPr rot="0" spcFirstLastPara="0" vertOverflow="overflow" horzOverflow="overflow" vert="horz" wrap="square" lIns="43875" tIns="81000" rIns="43875" bIns="43875" numCol="1" spcCol="0" rtlCol="0" fromWordArt="0" anchor="t" anchorCtr="0" forceAA="0" compatLnSpc="1">
            <a:prstTxWarp prst="textNoShape">
              <a:avLst/>
            </a:prstTxWarp>
            <a:noAutofit/>
          </a:bodyPr>
          <a:lstStyle/>
          <a:p>
            <a:pPr marL="73518" algn="ctr">
              <a:defRPr/>
            </a:pPr>
            <a:endParaRPr lang="de-DE" sz="1100" b="1" dirty="0">
              <a:solidFill>
                <a:schemeClr val="bg1"/>
              </a:solidFill>
              <a:latin typeface="Euclid Circular B Bold" panose="020B0504000000000000" pitchFamily="34" charset="77"/>
              <a:cs typeface="DIN Offc Light" charset="0"/>
            </a:endParaRPr>
          </a:p>
        </p:txBody>
      </p:sp>
      <p:sp>
        <p:nvSpPr>
          <p:cNvPr id="7" name="Pfeil nach rechts 6">
            <a:extLst>
              <a:ext uri="{FF2B5EF4-FFF2-40B4-BE49-F238E27FC236}">
                <a16:creationId xmlns:a16="http://schemas.microsoft.com/office/drawing/2014/main" id="{3557C3B3-49DE-56E0-0E08-8395614359E7}"/>
              </a:ext>
            </a:extLst>
          </p:cNvPr>
          <p:cNvSpPr/>
          <p:nvPr/>
        </p:nvSpPr>
        <p:spPr>
          <a:xfrm rot="5400000">
            <a:off x="4157698" y="1426811"/>
            <a:ext cx="216000" cy="243000"/>
          </a:xfrm>
          <a:prstGeom prst="rightArrow">
            <a:avLst/>
          </a:prstGeom>
          <a:solidFill>
            <a:srgbClr val="EFE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latin typeface="Euclid Circular B Regular Ita" panose="020B0504000000000000" pitchFamily="34" charset="77"/>
            </a:endParaRPr>
          </a:p>
        </p:txBody>
      </p:sp>
      <p:sp>
        <p:nvSpPr>
          <p:cNvPr id="8" name="Rechteck 7">
            <a:extLst>
              <a:ext uri="{FF2B5EF4-FFF2-40B4-BE49-F238E27FC236}">
                <a16:creationId xmlns:a16="http://schemas.microsoft.com/office/drawing/2014/main" id="{189AEE6D-243C-2000-BA89-7CB0994E259A}"/>
              </a:ext>
            </a:extLst>
          </p:cNvPr>
          <p:cNvSpPr/>
          <p:nvPr/>
        </p:nvSpPr>
        <p:spPr>
          <a:xfrm>
            <a:off x="807971" y="1648556"/>
            <a:ext cx="7164639" cy="2173717"/>
          </a:xfrm>
          <a:prstGeom prst="rect">
            <a:avLst/>
          </a:prstGeom>
          <a:solidFill>
            <a:schemeClr val="accent1">
              <a:lumMod val="40000"/>
              <a:lumOff val="60000"/>
            </a:schemeClr>
          </a:solidFill>
          <a:ln w="38100">
            <a:noFill/>
            <a:miter lim="800000"/>
            <a:headEnd/>
            <a:tailEnd/>
          </a:ln>
        </p:spPr>
        <p:txBody>
          <a:bodyPr rot="0" spcFirstLastPara="0" vertOverflow="overflow" horzOverflow="overflow" vert="horz" wrap="square" lIns="43875" tIns="81000" rIns="43875" bIns="43875" numCol="1" spcCol="0" rtlCol="0" fromWordArt="0" anchor="t" anchorCtr="0" forceAA="0" compatLnSpc="1">
            <a:prstTxWarp prst="textNoShape">
              <a:avLst/>
            </a:prstTxWarp>
            <a:noAutofit/>
          </a:bodyPr>
          <a:lstStyle/>
          <a:p>
            <a:pPr marL="73518" algn="ctr">
              <a:defRPr/>
            </a:pPr>
            <a:endParaRPr lang="de-DE" sz="1100" b="1" dirty="0">
              <a:solidFill>
                <a:schemeClr val="bg1"/>
              </a:solidFill>
              <a:latin typeface="Euclid Circular B Bold" panose="020B0504000000000000" pitchFamily="34" charset="77"/>
              <a:cs typeface="DIN Offc Light" charset="0"/>
            </a:endParaRPr>
          </a:p>
        </p:txBody>
      </p:sp>
      <p:sp>
        <p:nvSpPr>
          <p:cNvPr id="9" name="Abgerundetes Rechteck 8">
            <a:extLst>
              <a:ext uri="{FF2B5EF4-FFF2-40B4-BE49-F238E27FC236}">
                <a16:creationId xmlns:a16="http://schemas.microsoft.com/office/drawing/2014/main" id="{51209465-7052-B76A-E680-D0B5EDAF9833}"/>
              </a:ext>
            </a:extLst>
          </p:cNvPr>
          <p:cNvSpPr/>
          <p:nvPr/>
        </p:nvSpPr>
        <p:spPr>
          <a:xfrm>
            <a:off x="1339443" y="1712327"/>
            <a:ext cx="6005287" cy="2038000"/>
          </a:xfrm>
          <a:prstGeom prst="roundRect">
            <a:avLst/>
          </a:prstGeom>
          <a:solidFill>
            <a:srgbClr val="F2EDE7"/>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rgbClr val="0F275F"/>
              </a:solidFill>
              <a:latin typeface="Euclid Circular B Regular Ita" panose="020B0504000000000000" pitchFamily="34" charset="77"/>
            </a:endParaRPr>
          </a:p>
        </p:txBody>
      </p:sp>
      <p:sp>
        <p:nvSpPr>
          <p:cNvPr id="10" name="Abgerundetes Rechteck 9">
            <a:extLst>
              <a:ext uri="{FF2B5EF4-FFF2-40B4-BE49-F238E27FC236}">
                <a16:creationId xmlns:a16="http://schemas.microsoft.com/office/drawing/2014/main" id="{3BC411F4-81D2-392D-070C-11C2E6271FDA}"/>
              </a:ext>
            </a:extLst>
          </p:cNvPr>
          <p:cNvSpPr>
            <a:spLocks/>
          </p:cNvSpPr>
          <p:nvPr/>
        </p:nvSpPr>
        <p:spPr>
          <a:xfrm>
            <a:off x="2234789" y="994977"/>
            <a:ext cx="4068000" cy="312964"/>
          </a:xfrm>
          <a:prstGeom prst="roundRect">
            <a:avLst/>
          </a:prstGeom>
          <a:solidFill>
            <a:srgbClr val="F2EDE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250031" eaLnBrk="1" fontAlgn="auto" hangingPunct="1">
              <a:defRPr/>
            </a:pPr>
            <a:r>
              <a:rPr lang="de-DE" sz="1400" b="1" dirty="0">
                <a:solidFill>
                  <a:srgbClr val="0F275F"/>
                </a:solidFill>
                <a:latin typeface="+mj-lt"/>
                <a:cs typeface="DIN Offc Light" panose="020B0504020101010102" pitchFamily="34" charset="77"/>
              </a:rPr>
              <a:t>www.inclusioncheck.ch</a:t>
            </a:r>
          </a:p>
        </p:txBody>
      </p:sp>
      <p:sp>
        <p:nvSpPr>
          <p:cNvPr id="11" name="Rechteck 70">
            <a:extLst>
              <a:ext uri="{FF2B5EF4-FFF2-40B4-BE49-F238E27FC236}">
                <a16:creationId xmlns:a16="http://schemas.microsoft.com/office/drawing/2014/main" id="{E9BE872F-002F-07F5-1E00-4B1DEBD91C69}"/>
              </a:ext>
            </a:extLst>
          </p:cNvPr>
          <p:cNvSpPr/>
          <p:nvPr/>
        </p:nvSpPr>
        <p:spPr>
          <a:xfrm>
            <a:off x="807971" y="4067564"/>
            <a:ext cx="7164639" cy="543641"/>
          </a:xfrm>
          <a:prstGeom prst="rect">
            <a:avLst/>
          </a:prstGeom>
          <a:solidFill>
            <a:schemeClr val="accent1">
              <a:lumMod val="40000"/>
              <a:lumOff val="60000"/>
            </a:schemeClr>
          </a:solidFill>
          <a:ln w="76200">
            <a:noFill/>
            <a:miter lim="800000"/>
            <a:headEnd/>
            <a:tailEnd/>
          </a:ln>
        </p:spPr>
        <p:txBody>
          <a:bodyPr rot="0" spcFirstLastPara="0" vertOverflow="overflow" horzOverflow="overflow" vert="horz" wrap="square" lIns="43875" tIns="81000" rIns="43875" bIns="43875" numCol="1" spcCol="0" rtlCol="0" fromWordArt="0" anchor="t" anchorCtr="0" forceAA="0" compatLnSpc="1">
            <a:prstTxWarp prst="textNoShape">
              <a:avLst/>
            </a:prstTxWarp>
            <a:noAutofit/>
          </a:bodyPr>
          <a:lstStyle/>
          <a:p>
            <a:pPr marL="73518" algn="ctr">
              <a:defRPr/>
            </a:pPr>
            <a:endParaRPr lang="de-DE" sz="1100" b="1" dirty="0">
              <a:solidFill>
                <a:schemeClr val="bg1"/>
              </a:solidFill>
              <a:latin typeface="Euclid Circular B Bold" panose="020B0504000000000000" pitchFamily="34" charset="77"/>
              <a:cs typeface="DIN Offc Light" charset="0"/>
            </a:endParaRPr>
          </a:p>
        </p:txBody>
      </p:sp>
      <p:sp>
        <p:nvSpPr>
          <p:cNvPr id="12" name="Abgerundetes Rechteck 104">
            <a:extLst>
              <a:ext uri="{FF2B5EF4-FFF2-40B4-BE49-F238E27FC236}">
                <a16:creationId xmlns:a16="http://schemas.microsoft.com/office/drawing/2014/main" id="{4600F364-7939-DF74-6D14-1B070A3CC1C1}"/>
              </a:ext>
            </a:extLst>
          </p:cNvPr>
          <p:cNvSpPr>
            <a:spLocks/>
          </p:cNvSpPr>
          <p:nvPr/>
        </p:nvSpPr>
        <p:spPr>
          <a:xfrm>
            <a:off x="2234789" y="4182902"/>
            <a:ext cx="4068000" cy="312964"/>
          </a:xfrm>
          <a:prstGeom prst="roundRect">
            <a:avLst/>
          </a:prstGeom>
          <a:solidFill>
            <a:srgbClr val="F2EDE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250031" eaLnBrk="1" fontAlgn="auto" hangingPunct="1">
              <a:defRPr/>
            </a:pPr>
            <a:r>
              <a:rPr lang="de-DE" sz="1000" dirty="0">
                <a:solidFill>
                  <a:srgbClr val="0F275F"/>
                </a:solidFill>
                <a:latin typeface="+mj-lt"/>
                <a:cs typeface="DIN Offc Light" panose="020B0504020101010102" pitchFamily="34" charset="77"/>
              </a:rPr>
              <a:t>Feedback individuell</a:t>
            </a:r>
          </a:p>
          <a:p>
            <a:pPr algn="ctr" defTabSz="250031" eaLnBrk="1" fontAlgn="auto" hangingPunct="1">
              <a:defRPr/>
            </a:pPr>
            <a:r>
              <a:rPr lang="de-DE" sz="1000" dirty="0" err="1">
                <a:solidFill>
                  <a:srgbClr val="0F275F"/>
                </a:solidFill>
                <a:latin typeface="+mj-lt"/>
                <a:cs typeface="DIN Offc Light" panose="020B0504020101010102" pitchFamily="34" charset="77"/>
              </a:rPr>
              <a:t>Évaluations</a:t>
            </a:r>
            <a:r>
              <a:rPr lang="de-DE" sz="1000" dirty="0">
                <a:solidFill>
                  <a:srgbClr val="0F275F"/>
                </a:solidFill>
                <a:latin typeface="+mj-lt"/>
                <a:cs typeface="DIN Offc Light" panose="020B0504020101010102" pitchFamily="34" charset="77"/>
              </a:rPr>
              <a:t> </a:t>
            </a:r>
            <a:r>
              <a:rPr lang="de-DE" sz="1000" dirty="0" err="1">
                <a:solidFill>
                  <a:srgbClr val="0F275F"/>
                </a:solidFill>
                <a:latin typeface="+mj-lt"/>
                <a:cs typeface="DIN Offc Light" panose="020B0504020101010102" pitchFamily="34" charset="77"/>
              </a:rPr>
              <a:t>d‘entreprises</a:t>
            </a:r>
            <a:endParaRPr lang="de-DE" sz="1000" dirty="0">
              <a:solidFill>
                <a:srgbClr val="0F275F"/>
              </a:solidFill>
              <a:latin typeface="+mj-lt"/>
              <a:cs typeface="DIN Offc Light" panose="020B0504020101010102" pitchFamily="34" charset="77"/>
            </a:endParaRPr>
          </a:p>
        </p:txBody>
      </p:sp>
      <p:sp>
        <p:nvSpPr>
          <p:cNvPr id="13" name="Pfeil nach rechts 119">
            <a:extLst>
              <a:ext uri="{FF2B5EF4-FFF2-40B4-BE49-F238E27FC236}">
                <a16:creationId xmlns:a16="http://schemas.microsoft.com/office/drawing/2014/main" id="{FEE09DFD-FFE0-E0E4-7BA4-D7B31E4C4C68}"/>
              </a:ext>
            </a:extLst>
          </p:cNvPr>
          <p:cNvSpPr/>
          <p:nvPr/>
        </p:nvSpPr>
        <p:spPr>
          <a:xfrm rot="5400000">
            <a:off x="4157698" y="3820832"/>
            <a:ext cx="216000" cy="243000"/>
          </a:xfrm>
          <a:prstGeom prst="rightArrow">
            <a:avLst/>
          </a:prstGeom>
          <a:solidFill>
            <a:srgbClr val="EFE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latin typeface="Euclid Circular B Regular Ita" panose="020B0504000000000000" pitchFamily="34" charset="77"/>
            </a:endParaRPr>
          </a:p>
        </p:txBody>
      </p:sp>
      <p:sp>
        <p:nvSpPr>
          <p:cNvPr id="14" name="Abgerundetes Rechteck 97">
            <a:extLst>
              <a:ext uri="{FF2B5EF4-FFF2-40B4-BE49-F238E27FC236}">
                <a16:creationId xmlns:a16="http://schemas.microsoft.com/office/drawing/2014/main" id="{82799236-A4F6-F97E-5E28-9319FE52E273}"/>
              </a:ext>
            </a:extLst>
          </p:cNvPr>
          <p:cNvSpPr>
            <a:spLocks/>
          </p:cNvSpPr>
          <p:nvPr/>
        </p:nvSpPr>
        <p:spPr>
          <a:xfrm>
            <a:off x="4591397" y="2136790"/>
            <a:ext cx="1908000" cy="247294"/>
          </a:xfrm>
          <a:prstGeom prst="roundRect">
            <a:avLst/>
          </a:prstGeom>
          <a:solidFill>
            <a:srgbClr val="0F275F"/>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250031">
              <a:spcAft>
                <a:spcPts val="450"/>
              </a:spcAft>
            </a:pPr>
            <a:r>
              <a:rPr lang="de-DE" sz="800" dirty="0" err="1">
                <a:solidFill>
                  <a:schemeClr val="bg1"/>
                </a:solidFill>
                <a:cs typeface="DIN Offc Light" panose="020B0504020101010102" pitchFamily="34" charset="77"/>
              </a:rPr>
              <a:t>Déficience</a:t>
            </a:r>
            <a:r>
              <a:rPr lang="de-DE" sz="800" dirty="0">
                <a:solidFill>
                  <a:schemeClr val="bg1"/>
                </a:solidFill>
                <a:cs typeface="DIN Offc Light" panose="020B0504020101010102" pitchFamily="34" charset="77"/>
              </a:rPr>
              <a:t> </a:t>
            </a:r>
            <a:r>
              <a:rPr lang="de-DE" sz="800" dirty="0" err="1">
                <a:solidFill>
                  <a:schemeClr val="bg1"/>
                </a:solidFill>
                <a:cs typeface="DIN Offc Light" panose="020B0504020101010102" pitchFamily="34" charset="77"/>
              </a:rPr>
              <a:t>physique</a:t>
            </a:r>
            <a:endParaRPr lang="de-DE" sz="800" dirty="0">
              <a:solidFill>
                <a:schemeClr val="bg1"/>
              </a:solidFill>
              <a:cs typeface="DIN Offc Light" panose="020B0504020101010102" pitchFamily="34" charset="77"/>
            </a:endParaRPr>
          </a:p>
        </p:txBody>
      </p:sp>
      <p:sp>
        <p:nvSpPr>
          <p:cNvPr id="15" name="Abgerundetes Rechteck 97">
            <a:extLst>
              <a:ext uri="{FF2B5EF4-FFF2-40B4-BE49-F238E27FC236}">
                <a16:creationId xmlns:a16="http://schemas.microsoft.com/office/drawing/2014/main" id="{2F6DCBF9-6E01-66BF-0B67-383DE2EB4ADC}"/>
              </a:ext>
            </a:extLst>
          </p:cNvPr>
          <p:cNvSpPr>
            <a:spLocks/>
          </p:cNvSpPr>
          <p:nvPr/>
        </p:nvSpPr>
        <p:spPr>
          <a:xfrm>
            <a:off x="4591397" y="2633437"/>
            <a:ext cx="1908000" cy="247294"/>
          </a:xfrm>
          <a:prstGeom prst="roundRect">
            <a:avLst/>
          </a:prstGeom>
          <a:solidFill>
            <a:srgbClr val="0F275F"/>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250031">
              <a:spcAft>
                <a:spcPts val="450"/>
              </a:spcAft>
            </a:pPr>
            <a:r>
              <a:rPr lang="de-DE" sz="800" dirty="0" err="1">
                <a:solidFill>
                  <a:schemeClr val="bg1"/>
                </a:solidFill>
                <a:cs typeface="DIN Offc Light" panose="020B0504020101010102" pitchFamily="34" charset="77"/>
              </a:rPr>
              <a:t>Déficience</a:t>
            </a:r>
            <a:r>
              <a:rPr lang="de-DE" sz="800" dirty="0">
                <a:solidFill>
                  <a:schemeClr val="bg1"/>
                </a:solidFill>
                <a:cs typeface="DIN Offc Light" panose="020B0504020101010102" pitchFamily="34" charset="77"/>
              </a:rPr>
              <a:t> mentale</a:t>
            </a:r>
          </a:p>
        </p:txBody>
      </p:sp>
      <p:sp>
        <p:nvSpPr>
          <p:cNvPr id="16" name="Abgerundetes Rechteck 97">
            <a:extLst>
              <a:ext uri="{FF2B5EF4-FFF2-40B4-BE49-F238E27FC236}">
                <a16:creationId xmlns:a16="http://schemas.microsoft.com/office/drawing/2014/main" id="{8F367F6A-4D79-20D1-7478-5145EDEFA737}"/>
              </a:ext>
            </a:extLst>
          </p:cNvPr>
          <p:cNvSpPr>
            <a:spLocks/>
          </p:cNvSpPr>
          <p:nvPr/>
        </p:nvSpPr>
        <p:spPr>
          <a:xfrm>
            <a:off x="4597955" y="3133224"/>
            <a:ext cx="1908000" cy="247294"/>
          </a:xfrm>
          <a:prstGeom prst="roundRect">
            <a:avLst/>
          </a:prstGeom>
          <a:solidFill>
            <a:srgbClr val="0F275F"/>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250031">
              <a:spcAft>
                <a:spcPts val="450"/>
              </a:spcAft>
            </a:pPr>
            <a:r>
              <a:rPr lang="de-DE" sz="800" dirty="0" err="1">
                <a:solidFill>
                  <a:schemeClr val="bg1"/>
                </a:solidFill>
                <a:cs typeface="DIN Offc Light" panose="020B0504020101010102" pitchFamily="34" charset="77"/>
              </a:rPr>
              <a:t>Accessibilité</a:t>
            </a:r>
            <a:endParaRPr lang="de-DE" sz="800" dirty="0">
              <a:solidFill>
                <a:schemeClr val="bg1"/>
              </a:solidFill>
              <a:cs typeface="DIN Offc Light" panose="020B0504020101010102" pitchFamily="34" charset="77"/>
            </a:endParaRPr>
          </a:p>
        </p:txBody>
      </p:sp>
      <p:sp>
        <p:nvSpPr>
          <p:cNvPr id="17" name="Textfeld 16">
            <a:extLst>
              <a:ext uri="{FF2B5EF4-FFF2-40B4-BE49-F238E27FC236}">
                <a16:creationId xmlns:a16="http://schemas.microsoft.com/office/drawing/2014/main" id="{45DF4F2D-02FA-3B99-5613-1717E44870D7}"/>
              </a:ext>
            </a:extLst>
          </p:cNvPr>
          <p:cNvSpPr txBox="1"/>
          <p:nvPr/>
        </p:nvSpPr>
        <p:spPr>
          <a:xfrm>
            <a:off x="4796978" y="1768881"/>
            <a:ext cx="1702419" cy="230832"/>
          </a:xfrm>
          <a:prstGeom prst="rect">
            <a:avLst/>
          </a:prstGeom>
          <a:noFill/>
        </p:spPr>
        <p:txBody>
          <a:bodyPr wrap="square" rtlCol="0">
            <a:spAutoFit/>
          </a:bodyPr>
          <a:lstStyle/>
          <a:p>
            <a:pPr algn="ctr"/>
            <a:r>
              <a:rPr lang="de-CH" sz="900" dirty="0">
                <a:solidFill>
                  <a:srgbClr val="002060"/>
                </a:solidFill>
              </a:rPr>
              <a:t>Modules</a:t>
            </a:r>
          </a:p>
        </p:txBody>
      </p:sp>
      <p:grpSp>
        <p:nvGrpSpPr>
          <p:cNvPr id="18" name="Gruppieren 17">
            <a:extLst>
              <a:ext uri="{FF2B5EF4-FFF2-40B4-BE49-F238E27FC236}">
                <a16:creationId xmlns:a16="http://schemas.microsoft.com/office/drawing/2014/main" id="{5A548831-4DE6-7B16-AF04-5B2155DA65D6}"/>
              </a:ext>
            </a:extLst>
          </p:cNvPr>
          <p:cNvGrpSpPr/>
          <p:nvPr/>
        </p:nvGrpSpPr>
        <p:grpSpPr>
          <a:xfrm>
            <a:off x="2030983" y="1825944"/>
            <a:ext cx="1663294" cy="1820438"/>
            <a:chOff x="3850282" y="2047184"/>
            <a:chExt cx="1663294" cy="1820438"/>
          </a:xfrm>
        </p:grpSpPr>
        <p:sp>
          <p:nvSpPr>
            <p:cNvPr id="19" name="Freihandform: Form 2">
              <a:extLst>
                <a:ext uri="{FF2B5EF4-FFF2-40B4-BE49-F238E27FC236}">
                  <a16:creationId xmlns:a16="http://schemas.microsoft.com/office/drawing/2014/main" id="{E35BED0C-EBEF-641F-6C23-63E01725AEF0}"/>
                </a:ext>
              </a:extLst>
            </p:cNvPr>
            <p:cNvSpPr/>
            <p:nvPr/>
          </p:nvSpPr>
          <p:spPr>
            <a:xfrm>
              <a:off x="4093549" y="2405146"/>
              <a:ext cx="1146452" cy="1146452"/>
            </a:xfrm>
            <a:custGeom>
              <a:avLst/>
              <a:gdLst>
                <a:gd name="connsiteX0" fmla="*/ 0 w 1146452"/>
                <a:gd name="connsiteY0" fmla="*/ 573226 h 1146452"/>
                <a:gd name="connsiteX1" fmla="*/ 573226 w 1146452"/>
                <a:gd name="connsiteY1" fmla="*/ 0 h 1146452"/>
                <a:gd name="connsiteX2" fmla="*/ 1146452 w 1146452"/>
                <a:gd name="connsiteY2" fmla="*/ 573226 h 1146452"/>
                <a:gd name="connsiteX3" fmla="*/ 573226 w 1146452"/>
                <a:gd name="connsiteY3" fmla="*/ 1146452 h 1146452"/>
                <a:gd name="connsiteX4" fmla="*/ 0 w 1146452"/>
                <a:gd name="connsiteY4" fmla="*/ 573226 h 1146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452" h="1146452">
                  <a:moveTo>
                    <a:pt x="0" y="573226"/>
                  </a:moveTo>
                  <a:cubicBezTo>
                    <a:pt x="0" y="256642"/>
                    <a:pt x="256642" y="0"/>
                    <a:pt x="573226" y="0"/>
                  </a:cubicBezTo>
                  <a:cubicBezTo>
                    <a:pt x="889810" y="0"/>
                    <a:pt x="1146452" y="256642"/>
                    <a:pt x="1146452" y="573226"/>
                  </a:cubicBezTo>
                  <a:cubicBezTo>
                    <a:pt x="1146452" y="889810"/>
                    <a:pt x="889810" y="1146452"/>
                    <a:pt x="573226" y="1146452"/>
                  </a:cubicBezTo>
                  <a:cubicBezTo>
                    <a:pt x="256642" y="1146452"/>
                    <a:pt x="0" y="889810"/>
                    <a:pt x="0" y="573226"/>
                  </a:cubicBezTo>
                  <a:close/>
                </a:path>
              </a:pathLst>
            </a:custGeom>
            <a:solidFill>
              <a:srgbClr val="FF433F"/>
            </a:solidFill>
            <a:ln w="31750">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181864" tIns="181864" rIns="181864" bIns="181864" numCol="1" spcCol="1270" rtlCol="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DE" sz="1100" b="1" i="0" u="none" strike="noStrike" kern="1200" cap="none" spc="0" normalizeH="0" baseline="0" noProof="0" dirty="0">
                  <a:ln>
                    <a:noFill/>
                  </a:ln>
                  <a:solidFill>
                    <a:schemeClr val="bg1"/>
                  </a:solidFill>
                  <a:effectLst/>
                  <a:uLnTx/>
                  <a:uFillTx/>
                  <a:ea typeface="+mn-ea"/>
                  <a:cs typeface="+mn-cs"/>
                </a:rPr>
                <a:t>St. Gallen </a:t>
              </a:r>
              <a:br>
                <a:rPr kumimoji="0" lang="de-DE" sz="1100" b="1" i="0" u="none" strike="noStrike" kern="1200" cap="none" spc="0" normalizeH="0" baseline="0" noProof="0" dirty="0">
                  <a:ln>
                    <a:noFill/>
                  </a:ln>
                  <a:solidFill>
                    <a:schemeClr val="bg1"/>
                  </a:solidFill>
                  <a:effectLst/>
                  <a:uLnTx/>
                  <a:uFillTx/>
                  <a:ea typeface="+mn-ea"/>
                  <a:cs typeface="+mn-cs"/>
                </a:rPr>
              </a:br>
              <a:r>
                <a:rPr kumimoji="0" lang="de-DE" sz="1100" b="1" i="0" u="none" strike="noStrike" kern="1200" cap="none" spc="0" normalizeH="0" baseline="0" noProof="0" dirty="0">
                  <a:ln>
                    <a:noFill/>
                  </a:ln>
                  <a:solidFill>
                    <a:schemeClr val="bg1"/>
                  </a:solidFill>
                  <a:effectLst/>
                  <a:uLnTx/>
                  <a:uFillTx/>
                  <a:ea typeface="+mn-ea"/>
                  <a:cs typeface="+mn-cs"/>
                </a:rPr>
                <a:t>Inclusion</a:t>
              </a:r>
              <a:r>
                <a:rPr kumimoji="0" lang="de-DE" sz="1100" b="1" i="0" u="none" strike="noStrike" kern="1200" cap="none" spc="0" normalizeH="0" baseline="0" dirty="0">
                  <a:ln>
                    <a:noFill/>
                  </a:ln>
                  <a:solidFill>
                    <a:schemeClr val="bg1"/>
                  </a:solidFill>
                  <a:effectLst/>
                  <a:uLnTx/>
                  <a:uFillTx/>
                  <a:ea typeface="+mn-ea"/>
                  <a:cs typeface="+mn-cs"/>
                </a:rPr>
                <a:t> </a:t>
              </a:r>
              <a:r>
                <a:rPr kumimoji="0" lang="de-DE" sz="1100" b="1" i="0" u="none" strike="noStrike" kern="1200" cap="none" spc="0" normalizeH="0" baseline="0" noProof="0" dirty="0">
                  <a:ln>
                    <a:noFill/>
                  </a:ln>
                  <a:solidFill>
                    <a:schemeClr val="bg1"/>
                  </a:solidFill>
                  <a:effectLst/>
                  <a:uLnTx/>
                  <a:uFillTx/>
                  <a:ea typeface="+mn-ea"/>
                  <a:cs typeface="+mn-cs"/>
                </a:rPr>
                <a:t>Index</a:t>
              </a:r>
              <a:endParaRPr kumimoji="0" lang="de-CH" sz="1100" b="1" i="0" u="none" strike="noStrike" kern="1200" cap="none" spc="0" normalizeH="0" baseline="0" dirty="0">
                <a:ln>
                  <a:noFill/>
                </a:ln>
                <a:solidFill>
                  <a:schemeClr val="bg1"/>
                </a:solidFill>
                <a:effectLst/>
                <a:uLnTx/>
                <a:uFillTx/>
                <a:ea typeface="+mn-ea"/>
                <a:cs typeface="+mn-cs"/>
              </a:endParaRPr>
            </a:p>
          </p:txBody>
        </p:sp>
        <p:sp>
          <p:nvSpPr>
            <p:cNvPr id="20" name="Freihandform: Form 4">
              <a:extLst>
                <a:ext uri="{FF2B5EF4-FFF2-40B4-BE49-F238E27FC236}">
                  <a16:creationId xmlns:a16="http://schemas.microsoft.com/office/drawing/2014/main" id="{02180EE7-9F90-CE4E-88E6-A0875AE9DC8B}"/>
                </a:ext>
              </a:extLst>
            </p:cNvPr>
            <p:cNvSpPr/>
            <p:nvPr/>
          </p:nvSpPr>
          <p:spPr>
            <a:xfrm>
              <a:off x="3850282" y="3147054"/>
              <a:ext cx="719999" cy="719999"/>
            </a:xfrm>
            <a:custGeom>
              <a:avLst/>
              <a:gdLst>
                <a:gd name="connsiteX0" fmla="*/ 0 w 719999"/>
                <a:gd name="connsiteY0" fmla="*/ 360000 h 719999"/>
                <a:gd name="connsiteX1" fmla="*/ 360000 w 719999"/>
                <a:gd name="connsiteY1" fmla="*/ 0 h 719999"/>
                <a:gd name="connsiteX2" fmla="*/ 720000 w 719999"/>
                <a:gd name="connsiteY2" fmla="*/ 360000 h 719999"/>
                <a:gd name="connsiteX3" fmla="*/ 360000 w 719999"/>
                <a:gd name="connsiteY3" fmla="*/ 720000 h 719999"/>
                <a:gd name="connsiteX4" fmla="*/ 0 w 719999"/>
                <a:gd name="connsiteY4" fmla="*/ 360000 h 71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999" h="719999">
                  <a:moveTo>
                    <a:pt x="0" y="360000"/>
                  </a:moveTo>
                  <a:cubicBezTo>
                    <a:pt x="0" y="161177"/>
                    <a:pt x="161177" y="0"/>
                    <a:pt x="360000" y="0"/>
                  </a:cubicBezTo>
                  <a:cubicBezTo>
                    <a:pt x="558823" y="0"/>
                    <a:pt x="720000" y="161177"/>
                    <a:pt x="720000" y="360000"/>
                  </a:cubicBezTo>
                  <a:cubicBezTo>
                    <a:pt x="720000" y="558823"/>
                    <a:pt x="558823" y="720000"/>
                    <a:pt x="360000" y="720000"/>
                  </a:cubicBezTo>
                  <a:cubicBezTo>
                    <a:pt x="161177" y="720000"/>
                    <a:pt x="0" y="558823"/>
                    <a:pt x="0" y="360000"/>
                  </a:cubicBezTo>
                  <a:close/>
                </a:path>
              </a:pathLst>
            </a:custGeom>
            <a:solidFill>
              <a:srgbClr val="0F275F"/>
            </a:solidFill>
            <a:ln w="3175">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105441" tIns="105441" rIns="105441" bIns="105441" numCol="1" spcCol="1270" rtlCol="0" anchor="ctr" anchorCtr="0">
              <a:noAutofit/>
            </a:bodyPr>
            <a:lstStyle/>
            <a:p>
              <a:pPr marL="0" lvl="0" indent="0" algn="ctr" defTabSz="311150">
                <a:lnSpc>
                  <a:spcPct val="100000"/>
                </a:lnSpc>
                <a:spcBef>
                  <a:spcPct val="0"/>
                </a:spcBef>
                <a:spcAft>
                  <a:spcPts val="600"/>
                </a:spcAft>
                <a:buNone/>
              </a:pPr>
              <a:r>
                <a:rPr lang="de-DE" sz="600" b="0" kern="1200" dirty="0" err="1">
                  <a:solidFill>
                    <a:schemeClr val="bg1"/>
                  </a:solidFill>
                  <a:ea typeface="DIN Offc Light" charset="0"/>
                  <a:cs typeface="DIN Offc Light" panose="020B0504020101010102" pitchFamily="34" charset="77"/>
                </a:rPr>
                <a:t>Authenticité</a:t>
              </a:r>
              <a:endParaRPr lang="de-DE" sz="600" b="0" kern="1200" dirty="0">
                <a:solidFill>
                  <a:schemeClr val="bg1"/>
                </a:solidFill>
                <a:ea typeface="DIN Offc Light" charset="0"/>
                <a:cs typeface="DIN Offc Light" panose="020B0504020101010102" pitchFamily="34" charset="77"/>
              </a:endParaRPr>
            </a:p>
          </p:txBody>
        </p:sp>
        <p:sp>
          <p:nvSpPr>
            <p:cNvPr id="21" name="Freihandform: Form 5">
              <a:extLst>
                <a:ext uri="{FF2B5EF4-FFF2-40B4-BE49-F238E27FC236}">
                  <a16:creationId xmlns:a16="http://schemas.microsoft.com/office/drawing/2014/main" id="{B5D66479-4882-EF6C-D18A-CAF4B6D2751B}"/>
                </a:ext>
              </a:extLst>
            </p:cNvPr>
            <p:cNvSpPr/>
            <p:nvPr/>
          </p:nvSpPr>
          <p:spPr>
            <a:xfrm>
              <a:off x="4793408" y="2047220"/>
              <a:ext cx="719999" cy="719999"/>
            </a:xfrm>
            <a:custGeom>
              <a:avLst/>
              <a:gdLst>
                <a:gd name="connsiteX0" fmla="*/ 0 w 719999"/>
                <a:gd name="connsiteY0" fmla="*/ 360000 h 719999"/>
                <a:gd name="connsiteX1" fmla="*/ 360000 w 719999"/>
                <a:gd name="connsiteY1" fmla="*/ 0 h 719999"/>
                <a:gd name="connsiteX2" fmla="*/ 720000 w 719999"/>
                <a:gd name="connsiteY2" fmla="*/ 360000 h 719999"/>
                <a:gd name="connsiteX3" fmla="*/ 360000 w 719999"/>
                <a:gd name="connsiteY3" fmla="*/ 720000 h 719999"/>
                <a:gd name="connsiteX4" fmla="*/ 0 w 719999"/>
                <a:gd name="connsiteY4" fmla="*/ 360000 h 71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999" h="719999">
                  <a:moveTo>
                    <a:pt x="0" y="360000"/>
                  </a:moveTo>
                  <a:cubicBezTo>
                    <a:pt x="0" y="161177"/>
                    <a:pt x="161177" y="0"/>
                    <a:pt x="360000" y="0"/>
                  </a:cubicBezTo>
                  <a:cubicBezTo>
                    <a:pt x="558823" y="0"/>
                    <a:pt x="720000" y="161177"/>
                    <a:pt x="720000" y="360000"/>
                  </a:cubicBezTo>
                  <a:cubicBezTo>
                    <a:pt x="720000" y="558823"/>
                    <a:pt x="558823" y="720000"/>
                    <a:pt x="360000" y="720000"/>
                  </a:cubicBezTo>
                  <a:cubicBezTo>
                    <a:pt x="161177" y="720000"/>
                    <a:pt x="0" y="558823"/>
                    <a:pt x="0" y="360000"/>
                  </a:cubicBezTo>
                  <a:close/>
                </a:path>
              </a:pathLst>
            </a:custGeom>
            <a:solidFill>
              <a:srgbClr val="0F275F"/>
            </a:solidFill>
            <a:ln w="3175">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105441" tIns="141441" rIns="105441" bIns="105441" numCol="1" spcCol="1270" rtlCol="0" anchor="ctr" anchorCtr="0">
              <a:noAutofit/>
            </a:bodyPr>
            <a:lstStyle/>
            <a:p>
              <a:pPr marL="0" lvl="0" indent="0" algn="ctr" defTabSz="466725">
                <a:lnSpc>
                  <a:spcPct val="100000"/>
                </a:lnSpc>
                <a:spcBef>
                  <a:spcPct val="0"/>
                </a:spcBef>
                <a:spcAft>
                  <a:spcPts val="600"/>
                </a:spcAft>
                <a:buNone/>
              </a:pPr>
              <a:r>
                <a:rPr lang="de-DE" sz="600" b="0" kern="1200" dirty="0" err="1">
                  <a:solidFill>
                    <a:prstClr val="white"/>
                  </a:solidFill>
                  <a:ea typeface="DIN Offc Light" charset="0"/>
                  <a:cs typeface="DIN Offc Light" panose="020B0504020101010102" pitchFamily="34" charset="77"/>
                </a:rPr>
                <a:t>Pluralité</a:t>
              </a:r>
              <a:r>
                <a:rPr lang="de-DE" sz="600" b="0" kern="1200" dirty="0">
                  <a:solidFill>
                    <a:prstClr val="white"/>
                  </a:solidFill>
                  <a:ea typeface="DIN Offc Light" charset="0"/>
                  <a:cs typeface="DIN Offc Light" panose="020B0504020101010102" pitchFamily="34" charset="77"/>
                </a:rPr>
                <a:t> des </a:t>
              </a:r>
              <a:r>
                <a:rPr lang="de-DE" sz="600" b="0" kern="1200" dirty="0" err="1">
                  <a:solidFill>
                    <a:prstClr val="white"/>
                  </a:solidFill>
                  <a:ea typeface="DIN Offc Light" charset="0"/>
                  <a:cs typeface="DIN Offc Light" panose="020B0504020101010102" pitchFamily="34" charset="77"/>
                </a:rPr>
                <a:t>perspectives</a:t>
              </a:r>
              <a:endParaRPr lang="de-DE" sz="600" b="0" kern="1200" dirty="0">
                <a:solidFill>
                  <a:prstClr val="white"/>
                </a:solidFill>
                <a:ea typeface="DIN Offc Light" charset="0"/>
                <a:cs typeface="DIN Offc Light" panose="020B0504020101010102" pitchFamily="34" charset="77"/>
              </a:endParaRPr>
            </a:p>
          </p:txBody>
        </p:sp>
        <p:sp>
          <p:nvSpPr>
            <p:cNvPr id="22" name="Freihandform: Form 11">
              <a:extLst>
                <a:ext uri="{FF2B5EF4-FFF2-40B4-BE49-F238E27FC236}">
                  <a16:creationId xmlns:a16="http://schemas.microsoft.com/office/drawing/2014/main" id="{4D79E566-7E05-ECDE-902D-9E72BA51C0D5}"/>
                </a:ext>
              </a:extLst>
            </p:cNvPr>
            <p:cNvSpPr/>
            <p:nvPr/>
          </p:nvSpPr>
          <p:spPr>
            <a:xfrm>
              <a:off x="4793577" y="3147623"/>
              <a:ext cx="719999" cy="719999"/>
            </a:xfrm>
            <a:custGeom>
              <a:avLst/>
              <a:gdLst>
                <a:gd name="connsiteX0" fmla="*/ 0 w 719999"/>
                <a:gd name="connsiteY0" fmla="*/ 360000 h 719999"/>
                <a:gd name="connsiteX1" fmla="*/ 360000 w 719999"/>
                <a:gd name="connsiteY1" fmla="*/ 0 h 719999"/>
                <a:gd name="connsiteX2" fmla="*/ 720000 w 719999"/>
                <a:gd name="connsiteY2" fmla="*/ 360000 h 719999"/>
                <a:gd name="connsiteX3" fmla="*/ 360000 w 719999"/>
                <a:gd name="connsiteY3" fmla="*/ 720000 h 719999"/>
                <a:gd name="connsiteX4" fmla="*/ 0 w 719999"/>
                <a:gd name="connsiteY4" fmla="*/ 360000 h 71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999" h="719999">
                  <a:moveTo>
                    <a:pt x="0" y="360000"/>
                  </a:moveTo>
                  <a:cubicBezTo>
                    <a:pt x="0" y="161177"/>
                    <a:pt x="161177" y="0"/>
                    <a:pt x="360000" y="0"/>
                  </a:cubicBezTo>
                  <a:cubicBezTo>
                    <a:pt x="558823" y="0"/>
                    <a:pt x="720000" y="161177"/>
                    <a:pt x="720000" y="360000"/>
                  </a:cubicBezTo>
                  <a:cubicBezTo>
                    <a:pt x="720000" y="558823"/>
                    <a:pt x="558823" y="720000"/>
                    <a:pt x="360000" y="720000"/>
                  </a:cubicBezTo>
                  <a:cubicBezTo>
                    <a:pt x="161177" y="720000"/>
                    <a:pt x="0" y="558823"/>
                    <a:pt x="0" y="360000"/>
                  </a:cubicBezTo>
                  <a:close/>
                </a:path>
              </a:pathLst>
            </a:custGeom>
            <a:solidFill>
              <a:srgbClr val="0F275F"/>
            </a:solidFill>
            <a:ln w="3175">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105441" tIns="141441" rIns="105441" bIns="105441" numCol="1" spcCol="1270" rtlCol="0" anchor="ctr" anchorCtr="0">
              <a:noAutofit/>
            </a:bodyPr>
            <a:lstStyle/>
            <a:p>
              <a:pPr marL="0" lvl="0" indent="0" algn="ctr" defTabSz="488950">
                <a:lnSpc>
                  <a:spcPct val="100000"/>
                </a:lnSpc>
                <a:spcBef>
                  <a:spcPct val="0"/>
                </a:spcBef>
                <a:spcAft>
                  <a:spcPts val="600"/>
                </a:spcAft>
                <a:buNone/>
              </a:pPr>
              <a:r>
                <a:rPr lang="de-DE" sz="600" b="0" kern="1200" dirty="0" err="1">
                  <a:solidFill>
                    <a:prstClr val="white"/>
                  </a:solidFill>
                  <a:ea typeface="DIN Offc Light" charset="0"/>
                  <a:cs typeface="DIN Offc Light" panose="020B0504020101010102" pitchFamily="34" charset="77"/>
                </a:rPr>
                <a:t>Appartenance</a:t>
              </a:r>
              <a:endParaRPr lang="de-DE" sz="600" b="0" kern="1200" dirty="0">
                <a:solidFill>
                  <a:prstClr val="white"/>
                </a:solidFill>
                <a:ea typeface="DIN Offc Light" charset="0"/>
                <a:cs typeface="DIN Offc Light" panose="020B0504020101010102" pitchFamily="34" charset="77"/>
              </a:endParaRPr>
            </a:p>
          </p:txBody>
        </p:sp>
        <p:sp>
          <p:nvSpPr>
            <p:cNvPr id="23" name="Freihandform: Form 12">
              <a:extLst>
                <a:ext uri="{FF2B5EF4-FFF2-40B4-BE49-F238E27FC236}">
                  <a16:creationId xmlns:a16="http://schemas.microsoft.com/office/drawing/2014/main" id="{A26CA4E5-67F8-6DD4-5E4C-2E56E58CE944}"/>
                </a:ext>
              </a:extLst>
            </p:cNvPr>
            <p:cNvSpPr/>
            <p:nvPr/>
          </p:nvSpPr>
          <p:spPr>
            <a:xfrm>
              <a:off x="3851087" y="2047184"/>
              <a:ext cx="719999" cy="719999"/>
            </a:xfrm>
            <a:custGeom>
              <a:avLst/>
              <a:gdLst>
                <a:gd name="connsiteX0" fmla="*/ 0 w 719999"/>
                <a:gd name="connsiteY0" fmla="*/ 360000 h 719999"/>
                <a:gd name="connsiteX1" fmla="*/ 360000 w 719999"/>
                <a:gd name="connsiteY1" fmla="*/ 0 h 719999"/>
                <a:gd name="connsiteX2" fmla="*/ 720000 w 719999"/>
                <a:gd name="connsiteY2" fmla="*/ 360000 h 719999"/>
                <a:gd name="connsiteX3" fmla="*/ 360000 w 719999"/>
                <a:gd name="connsiteY3" fmla="*/ 720000 h 719999"/>
                <a:gd name="connsiteX4" fmla="*/ 0 w 719999"/>
                <a:gd name="connsiteY4" fmla="*/ 360000 h 71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999" h="719999">
                  <a:moveTo>
                    <a:pt x="0" y="360000"/>
                  </a:moveTo>
                  <a:cubicBezTo>
                    <a:pt x="0" y="161177"/>
                    <a:pt x="161177" y="0"/>
                    <a:pt x="360000" y="0"/>
                  </a:cubicBezTo>
                  <a:cubicBezTo>
                    <a:pt x="558823" y="0"/>
                    <a:pt x="720000" y="161177"/>
                    <a:pt x="720000" y="360000"/>
                  </a:cubicBezTo>
                  <a:cubicBezTo>
                    <a:pt x="720000" y="558823"/>
                    <a:pt x="558823" y="720000"/>
                    <a:pt x="360000" y="720000"/>
                  </a:cubicBezTo>
                  <a:cubicBezTo>
                    <a:pt x="161177" y="720000"/>
                    <a:pt x="0" y="558823"/>
                    <a:pt x="0" y="360000"/>
                  </a:cubicBezTo>
                  <a:close/>
                </a:path>
              </a:pathLst>
            </a:custGeom>
            <a:solidFill>
              <a:srgbClr val="0F275F"/>
            </a:solidFill>
            <a:ln w="3175">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105441" tIns="105441" rIns="105441" bIns="105441" numCol="1" spcCol="1270" rtlCol="0" anchor="ctr" anchorCtr="0">
              <a:noAutofit/>
            </a:bodyPr>
            <a:lstStyle/>
            <a:p>
              <a:pPr marL="0" lvl="0" indent="0" algn="ctr" defTabSz="311150">
                <a:lnSpc>
                  <a:spcPct val="100000"/>
                </a:lnSpc>
                <a:spcBef>
                  <a:spcPct val="0"/>
                </a:spcBef>
                <a:spcAft>
                  <a:spcPts val="600"/>
                </a:spcAft>
                <a:buNone/>
              </a:pPr>
              <a:r>
                <a:rPr lang="de-DE" sz="600" dirty="0" err="1">
                  <a:solidFill>
                    <a:prstClr val="white"/>
                  </a:solidFill>
                  <a:ea typeface="DIN Offc Light" charset="0"/>
                  <a:cs typeface="DIN Offc Light" panose="020B0504020101010102" pitchFamily="34" charset="77"/>
                </a:rPr>
                <a:t>Ègalite</a:t>
              </a:r>
              <a:r>
                <a:rPr lang="de-DE" sz="600" dirty="0">
                  <a:solidFill>
                    <a:prstClr val="white"/>
                  </a:solidFill>
                  <a:ea typeface="DIN Offc Light" charset="0"/>
                  <a:cs typeface="DIN Offc Light" panose="020B0504020101010102" pitchFamily="34" charset="77"/>
                </a:rPr>
                <a:t> des </a:t>
              </a:r>
              <a:r>
                <a:rPr lang="de-DE" sz="600" dirty="0" err="1">
                  <a:solidFill>
                    <a:prstClr val="white"/>
                  </a:solidFill>
                  <a:ea typeface="DIN Offc Light" charset="0"/>
                  <a:cs typeface="DIN Offc Light" panose="020B0504020101010102" pitchFamily="34" charset="77"/>
                </a:rPr>
                <a:t>chances</a:t>
              </a:r>
              <a:endParaRPr lang="de-DE" sz="600" b="0" kern="1200" dirty="0">
                <a:solidFill>
                  <a:prstClr val="white"/>
                </a:solidFill>
                <a:ea typeface="DIN Offc Light" charset="0"/>
                <a:cs typeface="DIN Offc Light" panose="020B0504020101010102" pitchFamily="34" charset="77"/>
              </a:endParaRPr>
            </a:p>
          </p:txBody>
        </p:sp>
      </p:grpSp>
    </p:spTree>
    <p:extLst>
      <p:ext uri="{BB962C8B-B14F-4D97-AF65-F5344CB8AC3E}">
        <p14:creationId xmlns:p14="http://schemas.microsoft.com/office/powerpoint/2010/main" val="1919450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ED860A0-C42A-30A8-A582-DCCE4239E44D}"/>
              </a:ext>
            </a:extLst>
          </p:cNvPr>
          <p:cNvSpPr>
            <a:spLocks noGrp="1"/>
          </p:cNvSpPr>
          <p:nvPr>
            <p:ph type="body" sz="quarter" idx="10"/>
          </p:nvPr>
        </p:nvSpPr>
        <p:spPr/>
        <p:txBody>
          <a:bodyPr>
            <a:normAutofit fontScale="92500" lnSpcReduction="10000"/>
          </a:bodyPr>
          <a:lstStyle/>
          <a:p>
            <a:r>
              <a:rPr lang="fr-CH"/>
              <a:t>Offres</a:t>
            </a:r>
          </a:p>
        </p:txBody>
      </p:sp>
      <p:sp>
        <p:nvSpPr>
          <p:cNvPr id="5" name="Fußzeilenplatzhalter 4">
            <a:extLst>
              <a:ext uri="{FF2B5EF4-FFF2-40B4-BE49-F238E27FC236}">
                <a16:creationId xmlns:a16="http://schemas.microsoft.com/office/drawing/2014/main" id="{18366610-B8D3-8F25-D94F-63ED7733A178}"/>
              </a:ext>
            </a:extLst>
          </p:cNvPr>
          <p:cNvSpPr>
            <a:spLocks noGrp="1"/>
          </p:cNvSpPr>
          <p:nvPr>
            <p:ph type="ftr" sz="quarter" idx="18"/>
          </p:nvPr>
        </p:nvSpPr>
        <p:spPr/>
        <p:txBody>
          <a:bodyPr/>
          <a:lstStyle/>
          <a:p>
            <a:r>
              <a:rPr lang="fr-CH"/>
              <a:t>SENSIBLE</a:t>
            </a:r>
          </a:p>
        </p:txBody>
      </p:sp>
      <p:sp>
        <p:nvSpPr>
          <p:cNvPr id="8" name="Textplatzhalter 3">
            <a:extLst>
              <a:ext uri="{FF2B5EF4-FFF2-40B4-BE49-F238E27FC236}">
                <a16:creationId xmlns:a16="http://schemas.microsoft.com/office/drawing/2014/main" id="{B8CE2E19-9381-637A-35EC-C0EDC8B2E735}"/>
              </a:ext>
            </a:extLst>
          </p:cNvPr>
          <p:cNvSpPr txBox="1">
            <a:spLocks/>
          </p:cNvSpPr>
          <p:nvPr/>
        </p:nvSpPr>
        <p:spPr>
          <a:xfrm>
            <a:off x="553780" y="1019922"/>
            <a:ext cx="8095383" cy="3700761"/>
          </a:xfrm>
          <a:prstGeom prst="rect">
            <a:avLst/>
          </a:prstGeom>
        </p:spPr>
        <p:txBody>
          <a:bodyPr vert="horz" lIns="91440" tIns="45720" rIns="91440" bIns="45720" rtlCol="0">
            <a:normAutofit fontScale="92500" lnSpcReduction="20000"/>
          </a:bodyPr>
          <a:lstStyle>
            <a:lvl1pPr marL="266700" indent="-261938" algn="l" defTabSz="685800" rtl="0" eaLnBrk="1" latinLnBrk="0" hangingPunct="0">
              <a:lnSpc>
                <a:spcPct val="100000"/>
              </a:lnSpc>
              <a:spcBef>
                <a:spcPts val="0"/>
              </a:spcBef>
              <a:buClr>
                <a:schemeClr val="accent1"/>
              </a:buClr>
              <a:buFont typeface="+mj-lt"/>
              <a:buAutoNum type="arabicPeriod"/>
              <a:tabLst/>
              <a:defRPr sz="1200" b="0" i="0" kern="0" baseline="0">
                <a:solidFill>
                  <a:schemeClr val="tx1"/>
                </a:solidFill>
                <a:latin typeface="+mn-lt"/>
                <a:ea typeface="Roboto Light" panose="02000000000000000000" pitchFamily="2" charset="0"/>
                <a:cs typeface="Roboto Light" panose="02000000000000000000" pitchFamily="2" charset="0"/>
              </a:defRPr>
            </a:lvl1pPr>
            <a:lvl2pPr marL="438150" indent="-171450" algn="l" defTabSz="685800" rtl="0" eaLnBrk="1" latinLnBrk="0" hangingPunct="1">
              <a:lnSpc>
                <a:spcPct val="90000"/>
              </a:lnSpc>
              <a:spcBef>
                <a:spcPts val="375"/>
              </a:spcBef>
              <a:buClr>
                <a:schemeClr val="tx1"/>
              </a:buClr>
              <a:buFont typeface="Arial" panose="020B0604020202020204" pitchFamily="34" charset="0"/>
              <a:buChar char="•"/>
              <a:tabLst/>
              <a:defRPr sz="1000" b="0" i="0" kern="0" baseline="0">
                <a:solidFill>
                  <a:schemeClr val="tx1"/>
                </a:solidFill>
                <a:latin typeface="+mn-lt"/>
                <a:ea typeface="Roboto Light" panose="02000000000000000000" pitchFamily="2" charset="0"/>
                <a:cs typeface="Roboto Light" panose="02000000000000000000" pitchFamily="2" charset="0"/>
              </a:defRPr>
            </a:lvl2pPr>
            <a:lvl3pPr marL="447675" indent="0" algn="l" defTabSz="685800" rtl="0" eaLnBrk="1" latinLnBrk="0" hangingPunct="1">
              <a:lnSpc>
                <a:spcPct val="90000"/>
              </a:lnSpc>
              <a:spcBef>
                <a:spcPts val="375"/>
              </a:spcBef>
              <a:buClr>
                <a:schemeClr val="tx1"/>
              </a:buClr>
              <a:buFont typeface="Arial" panose="020B0604020202020204" pitchFamily="34" charset="0"/>
              <a:buNone/>
              <a:tabLst/>
              <a:defRPr sz="1000" b="0" i="0" kern="0" baseline="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801688" indent="-177800" algn="l" defTabSz="685800" rtl="0" eaLnBrk="1" latinLnBrk="0" hangingPunct="1">
              <a:lnSpc>
                <a:spcPct val="90000"/>
              </a:lnSpc>
              <a:spcBef>
                <a:spcPts val="375"/>
              </a:spcBef>
              <a:buClr>
                <a:schemeClr val="bg1"/>
              </a:buClr>
              <a:buFont typeface="+mj-lt"/>
              <a:buNone/>
              <a:tabLst/>
              <a:defRPr sz="1200" b="0" i="0" kern="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543050" indent="-171450" algn="l" defTabSz="685800" rtl="0" eaLnBrk="1" latinLnBrk="0" hangingPunct="1">
              <a:lnSpc>
                <a:spcPct val="90000"/>
              </a:lnSpc>
              <a:spcBef>
                <a:spcPts val="375"/>
              </a:spcBef>
              <a:buClr>
                <a:schemeClr val="bg1"/>
              </a:buClr>
              <a:buFont typeface="+mj-lt"/>
              <a:buAutoNum type="arabicPeriod"/>
              <a:defRPr sz="1200" b="0" i="0" kern="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762" marR="0" lvl="0" indent="0" algn="l" defTabSz="685800" rtl="0" eaLnBrk="1" fontAlgn="auto" latinLnBrk="0" hangingPunct="0">
              <a:lnSpc>
                <a:spcPct val="100000"/>
              </a:lnSpc>
              <a:spcBef>
                <a:spcPts val="0"/>
              </a:spcBef>
              <a:spcAft>
                <a:spcPts val="1200"/>
              </a:spcAft>
              <a:buClr>
                <a:srgbClr val="006581"/>
              </a:buClr>
              <a:buSzTx/>
              <a:buFont typeface="+mj-lt"/>
              <a:buNone/>
              <a:tabLst/>
              <a:defRPr/>
            </a:pPr>
            <a:r>
              <a:rPr kumimoji="0" lang="fr-CH" sz="1700" b="1" i="0" u="none" strike="noStrike" cap="none" normalizeH="0" baseline="0" noProof="0" dirty="0">
                <a:ln>
                  <a:noFill/>
                </a:ln>
                <a:solidFill>
                  <a:srgbClr val="000000"/>
                </a:solidFill>
                <a:effectLst/>
                <a:uLnTx/>
                <a:uFillTx/>
                <a:cs typeface="Roboto Light" panose="02000000000000000000" pitchFamily="2" charset="0"/>
              </a:rPr>
              <a:t>Inclusion-Check Version de base - Gratuite </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r>
              <a:rPr kumimoji="0" lang="fr-CH" sz="1700" b="0" i="0" u="none" strike="noStrike" cap="none" normalizeH="0" baseline="0" noProof="0" dirty="0">
                <a:ln>
                  <a:noFill/>
                </a:ln>
                <a:solidFill>
                  <a:srgbClr val="000000"/>
                </a:solidFill>
                <a:effectLst/>
                <a:uLnTx/>
                <a:uFillTx/>
                <a:cs typeface="Roboto Light" panose="02000000000000000000" pitchFamily="2" charset="0"/>
              </a:rPr>
              <a:t>Un niveau d’évaluation de l’entreprise</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r>
              <a:rPr kumimoji="0" lang="fr-CH" sz="1700" b="0" i="0" u="none" strike="noStrike" cap="none" normalizeH="0" baseline="0" noProof="0" dirty="0">
                <a:ln>
                  <a:noFill/>
                </a:ln>
                <a:solidFill>
                  <a:srgbClr val="000000"/>
                </a:solidFill>
                <a:effectLst/>
                <a:uLnTx/>
                <a:uFillTx/>
                <a:cs typeface="Roboto Light" panose="02000000000000000000" pitchFamily="2" charset="0"/>
              </a:rPr>
              <a:t>Retour d’information individuel</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r>
              <a:rPr kumimoji="0" lang="fr-CH" sz="1700" b="0" i="0" u="none" strike="noStrike" cap="none" normalizeH="0" baseline="0" noProof="0" dirty="0">
                <a:ln>
                  <a:noFill/>
                </a:ln>
                <a:solidFill>
                  <a:srgbClr val="000000"/>
                </a:solidFill>
                <a:effectLst/>
                <a:uLnTx/>
                <a:uFillTx/>
                <a:cs typeface="Roboto Light" panose="02000000000000000000" pitchFamily="2" charset="0"/>
              </a:rPr>
              <a:t>Focus sur les équipes</a:t>
            </a:r>
          </a:p>
          <a:p>
            <a:pPr marL="4762" marR="0" lvl="0" indent="0" algn="l" defTabSz="685800" rtl="0" eaLnBrk="1" fontAlgn="auto" latinLnBrk="0" hangingPunct="0">
              <a:lnSpc>
                <a:spcPct val="100000"/>
              </a:lnSpc>
              <a:spcBef>
                <a:spcPts val="0"/>
              </a:spcBef>
              <a:spcAft>
                <a:spcPts val="600"/>
              </a:spcAft>
              <a:buClr>
                <a:srgbClr val="006581"/>
              </a:buClr>
              <a:buSzTx/>
              <a:buFont typeface="+mj-lt"/>
              <a:buNone/>
              <a:tabLst/>
              <a:defRPr/>
            </a:pPr>
            <a:endParaRPr kumimoji="0" lang="de-CH" sz="1700" b="0" i="0" u="none" strike="noStrike" kern="0" cap="none" spc="0" normalizeH="0" baseline="0" noProof="0" dirty="0">
              <a:ln>
                <a:noFill/>
              </a:ln>
              <a:solidFill>
                <a:srgbClr val="000000"/>
              </a:solidFill>
              <a:effectLst/>
              <a:uLnTx/>
              <a:uFillTx/>
              <a:cs typeface="Roboto Light" panose="02000000000000000000" pitchFamily="2" charset="0"/>
            </a:endParaRPr>
          </a:p>
          <a:p>
            <a:pPr marL="4762" marR="0" lvl="0" indent="0" algn="l" defTabSz="685800" rtl="0" eaLnBrk="1" fontAlgn="auto" latinLnBrk="0" hangingPunct="0">
              <a:lnSpc>
                <a:spcPct val="100000"/>
              </a:lnSpc>
              <a:spcBef>
                <a:spcPts val="0"/>
              </a:spcBef>
              <a:spcAft>
                <a:spcPts val="1200"/>
              </a:spcAft>
              <a:buClr>
                <a:srgbClr val="006581"/>
              </a:buClr>
              <a:buSzTx/>
              <a:buFont typeface="+mj-lt"/>
              <a:buNone/>
              <a:tabLst/>
              <a:defRPr/>
            </a:pPr>
            <a:r>
              <a:rPr kumimoji="0" lang="fr-CH" sz="1700" b="1" i="0" u="none" strike="noStrike" cap="none" normalizeH="0" baseline="0" noProof="0" dirty="0">
                <a:ln>
                  <a:noFill/>
                </a:ln>
                <a:solidFill>
                  <a:srgbClr val="000000"/>
                </a:solidFill>
                <a:effectLst/>
                <a:uLnTx/>
                <a:uFillTx/>
                <a:cs typeface="Roboto Light" panose="02000000000000000000" pitchFamily="2" charset="0"/>
              </a:rPr>
              <a:t>Inclusion-Check Version Plus - Payante </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r>
              <a:rPr kumimoji="0" lang="fr-CH" sz="1700" b="0" i="0" u="none" strike="noStrike" cap="none" normalizeH="0" baseline="0" noProof="0" dirty="0">
                <a:ln>
                  <a:noFill/>
                </a:ln>
                <a:solidFill>
                  <a:srgbClr val="000000"/>
                </a:solidFill>
                <a:effectLst/>
                <a:uLnTx/>
                <a:uFillTx/>
                <a:cs typeface="Roboto Light" panose="02000000000000000000" pitchFamily="2" charset="0"/>
              </a:rPr>
              <a:t>Jusqu’à 3 niveaux d’évaluation de l’entreprise</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r>
              <a:rPr kumimoji="0" lang="fr-CH" sz="1700" b="0" i="0" u="none" strike="noStrike" cap="none" normalizeH="0" baseline="0" noProof="0" dirty="0">
                <a:ln>
                  <a:noFill/>
                </a:ln>
                <a:solidFill>
                  <a:srgbClr val="000000"/>
                </a:solidFill>
                <a:effectLst/>
                <a:uLnTx/>
                <a:uFillTx/>
                <a:cs typeface="Roboto Light" panose="02000000000000000000" pitchFamily="2" charset="0"/>
              </a:rPr>
              <a:t>Comparaison avec les évaluations précédentes</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r>
              <a:rPr kumimoji="0" lang="fr-CH" sz="1700" b="0" i="0" u="none" strike="noStrike" cap="none" normalizeH="0" baseline="0" noProof="0" dirty="0">
                <a:ln>
                  <a:noFill/>
                </a:ln>
                <a:solidFill>
                  <a:srgbClr val="000000"/>
                </a:solidFill>
                <a:effectLst/>
                <a:uLnTx/>
                <a:uFillTx/>
                <a:cs typeface="Roboto Light" panose="02000000000000000000" pitchFamily="2" charset="0"/>
              </a:rPr>
              <a:t>Retour d’information individuel</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r>
              <a:rPr kumimoji="0" lang="fr-CH" sz="1700" b="0" i="0" u="none" strike="noStrike" cap="none" normalizeH="0" baseline="0" noProof="0" dirty="0">
                <a:ln>
                  <a:noFill/>
                </a:ln>
                <a:solidFill>
                  <a:srgbClr val="000000"/>
                </a:solidFill>
                <a:effectLst/>
                <a:uLnTx/>
                <a:uFillTx/>
                <a:cs typeface="Roboto Light" panose="02000000000000000000" pitchFamily="2" charset="0"/>
              </a:rPr>
              <a:t>Focalisation sur le niveau global de l’entreprise</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endParaRPr kumimoji="0" lang="de-CH" sz="1700" b="0" i="0" u="none" strike="noStrike" kern="0" cap="none" spc="0" normalizeH="0" baseline="0" noProof="0" dirty="0">
              <a:ln>
                <a:noFill/>
              </a:ln>
              <a:solidFill>
                <a:srgbClr val="000000"/>
              </a:solidFill>
              <a:effectLst/>
              <a:uLnTx/>
              <a:uFillTx/>
              <a:cs typeface="Roboto Light" panose="02000000000000000000" pitchFamily="2" charset="0"/>
            </a:endParaRPr>
          </a:p>
          <a:p>
            <a:pPr marL="4762" marR="0" lvl="0" indent="0" algn="l" defTabSz="685800" rtl="0" eaLnBrk="1" fontAlgn="auto" latinLnBrk="0" hangingPunct="0">
              <a:lnSpc>
                <a:spcPct val="100000"/>
              </a:lnSpc>
              <a:spcBef>
                <a:spcPts val="0"/>
              </a:spcBef>
              <a:spcAft>
                <a:spcPts val="600"/>
              </a:spcAft>
              <a:buClr>
                <a:srgbClr val="006581"/>
              </a:buClr>
              <a:buSzTx/>
              <a:buFont typeface="+mj-lt"/>
              <a:buNone/>
              <a:tabLst/>
              <a:defRPr/>
            </a:pPr>
            <a:r>
              <a:rPr kumimoji="0" lang="fr-CH" sz="1700" b="1" i="0" u="none" strike="noStrike" cap="none" normalizeH="0" baseline="0" noProof="0" dirty="0">
                <a:ln>
                  <a:noFill/>
                </a:ln>
                <a:solidFill>
                  <a:srgbClr val="000000"/>
                </a:solidFill>
                <a:effectLst/>
                <a:uLnTx/>
                <a:uFillTx/>
                <a:cs typeface="Roboto Light" panose="02000000000000000000" pitchFamily="2" charset="0"/>
              </a:rPr>
              <a:t>Lancement du produit - Prévu pour juin 2024</a:t>
            </a: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endParaRPr kumimoji="0" lang="de-CH" sz="1400" b="0" i="0" u="none" strike="noStrike" kern="0" cap="none" spc="0" normalizeH="0" baseline="0" noProof="0" dirty="0">
              <a:ln>
                <a:noFill/>
              </a:ln>
              <a:solidFill>
                <a:srgbClr val="000000"/>
              </a:solidFill>
              <a:effectLst/>
              <a:uLnTx/>
              <a:uFillTx/>
              <a:latin typeface="Arial" panose="020B0604020202020204"/>
              <a:cs typeface="Roboto Light" panose="02000000000000000000" pitchFamily="2" charset="0"/>
            </a:endParaRP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endParaRPr kumimoji="0" lang="de-CH" sz="1400" b="0" i="0" u="none" strike="noStrike" kern="0" cap="none" spc="0" normalizeH="0" baseline="0" noProof="0" dirty="0">
              <a:ln>
                <a:noFill/>
              </a:ln>
              <a:solidFill>
                <a:srgbClr val="000000"/>
              </a:solidFill>
              <a:effectLst/>
              <a:uLnTx/>
              <a:uFillTx/>
              <a:latin typeface="Arial" panose="020B0604020202020204"/>
              <a:cs typeface="Roboto Light" panose="02000000000000000000" pitchFamily="2" charset="0"/>
            </a:endParaRP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endParaRPr kumimoji="0" lang="de-CH" sz="1400" b="0" i="0" u="none" strike="noStrike" kern="0" cap="none" spc="0" normalizeH="0" baseline="0" noProof="0" dirty="0">
              <a:ln>
                <a:noFill/>
              </a:ln>
              <a:solidFill>
                <a:srgbClr val="000000"/>
              </a:solidFill>
              <a:effectLst/>
              <a:uLnTx/>
              <a:uFillTx/>
              <a:latin typeface="Arial" panose="020B0604020202020204"/>
              <a:cs typeface="Roboto Light" panose="02000000000000000000" pitchFamily="2" charset="0"/>
            </a:endParaRP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endParaRPr kumimoji="0" lang="de-CH" sz="1400" b="0" i="0" u="none" strike="noStrike" kern="0" cap="none" spc="0" normalizeH="0" baseline="0" noProof="0" dirty="0">
              <a:ln>
                <a:noFill/>
              </a:ln>
              <a:solidFill>
                <a:srgbClr val="000000"/>
              </a:solidFill>
              <a:effectLst/>
              <a:uLnTx/>
              <a:uFillTx/>
              <a:latin typeface="Arial" panose="020B0604020202020204"/>
              <a:cs typeface="Roboto Light" panose="02000000000000000000" pitchFamily="2" charset="0"/>
            </a:endParaRPr>
          </a:p>
          <a:p>
            <a:pPr marL="266700" marR="0" lvl="0" indent="-261938" algn="l" defTabSz="685800" rtl="0" eaLnBrk="1" fontAlgn="auto" latinLnBrk="0" hangingPunct="0">
              <a:lnSpc>
                <a:spcPct val="100000"/>
              </a:lnSpc>
              <a:spcBef>
                <a:spcPts val="0"/>
              </a:spcBef>
              <a:spcAft>
                <a:spcPts val="600"/>
              </a:spcAft>
              <a:buClr>
                <a:srgbClr val="006581"/>
              </a:buClr>
              <a:buSzTx/>
              <a:buFont typeface="Arial" panose="020B0604020202020204" pitchFamily="34" charset="0"/>
              <a:buChar char="•"/>
              <a:tabLst/>
              <a:defRPr/>
            </a:pPr>
            <a:endParaRPr kumimoji="0" lang="de-CH" sz="1400" b="0" i="0" u="none" strike="noStrike" kern="0" cap="none" spc="0" normalizeH="0" baseline="0" noProof="0" dirty="0">
              <a:ln>
                <a:noFill/>
              </a:ln>
              <a:solidFill>
                <a:srgbClr val="000000"/>
              </a:solidFill>
              <a:effectLst/>
              <a:uLnTx/>
              <a:uFillTx/>
              <a:latin typeface="Arial" panose="020B0604020202020204"/>
              <a:cs typeface="Roboto Light" panose="02000000000000000000" pitchFamily="2" charset="0"/>
            </a:endParaRPr>
          </a:p>
          <a:p>
            <a:pPr marL="266700" marR="0" lvl="0" indent="-261938" algn="l" defTabSz="685800" rtl="0" eaLnBrk="1" fontAlgn="auto" latinLnBrk="0" hangingPunct="0">
              <a:lnSpc>
                <a:spcPct val="100000"/>
              </a:lnSpc>
              <a:spcBef>
                <a:spcPts val="0"/>
              </a:spcBef>
              <a:spcAft>
                <a:spcPts val="1200"/>
              </a:spcAft>
              <a:buClr>
                <a:srgbClr val="006581"/>
              </a:buClr>
              <a:buSzTx/>
              <a:buFont typeface="Arial" panose="020B0604020202020204" pitchFamily="34" charset="0"/>
              <a:buChar char="•"/>
              <a:tabLst/>
              <a:defRPr/>
            </a:pPr>
            <a:endParaRPr kumimoji="0" lang="de-CH" sz="1400" b="0" i="0" u="none" strike="noStrike" kern="0" cap="none" spc="0" normalizeH="0" baseline="0" noProof="0" dirty="0">
              <a:ln>
                <a:noFill/>
              </a:ln>
              <a:solidFill>
                <a:srgbClr val="000000"/>
              </a:solidFill>
              <a:effectLst/>
              <a:uLnTx/>
              <a:uFillTx/>
              <a:latin typeface="Arial" panose="020B0604020202020204"/>
              <a:cs typeface="Roboto Light" panose="02000000000000000000" pitchFamily="2" charset="0"/>
            </a:endParaRPr>
          </a:p>
          <a:p>
            <a:pPr marL="266700" marR="0" lvl="0" indent="-261938" algn="l" defTabSz="685800" rtl="0" eaLnBrk="1" fontAlgn="auto" latinLnBrk="0" hangingPunct="0">
              <a:lnSpc>
                <a:spcPct val="100000"/>
              </a:lnSpc>
              <a:spcBef>
                <a:spcPts val="0"/>
              </a:spcBef>
              <a:spcAft>
                <a:spcPts val="1200"/>
              </a:spcAft>
              <a:buClr>
                <a:srgbClr val="006581"/>
              </a:buClr>
              <a:buSzTx/>
              <a:buFont typeface="Arial" panose="020B0604020202020204" pitchFamily="34" charset="0"/>
              <a:buChar char="•"/>
              <a:tabLst/>
              <a:defRPr/>
            </a:pPr>
            <a:endParaRPr kumimoji="0" lang="de-CH" sz="1400" b="0" i="0" u="none" strike="noStrike" kern="0" cap="none" spc="0" normalizeH="0" baseline="0" noProof="0" dirty="0">
              <a:ln>
                <a:noFill/>
              </a:ln>
              <a:solidFill>
                <a:srgbClr val="000000"/>
              </a:solidFill>
              <a:effectLst/>
              <a:uLnTx/>
              <a:uFillTx/>
              <a:latin typeface="Arial" panose="020B0604020202020204"/>
              <a:cs typeface="Roboto Light" panose="02000000000000000000" pitchFamily="2" charset="0"/>
            </a:endParaRPr>
          </a:p>
          <a:p>
            <a:pPr marL="266700" marR="0" lvl="0" indent="-261938" algn="l" defTabSz="685800" rtl="0" eaLnBrk="1" fontAlgn="auto" latinLnBrk="0" hangingPunct="0">
              <a:lnSpc>
                <a:spcPct val="100000"/>
              </a:lnSpc>
              <a:spcBef>
                <a:spcPts val="0"/>
              </a:spcBef>
              <a:spcAft>
                <a:spcPts val="1200"/>
              </a:spcAft>
              <a:buClr>
                <a:srgbClr val="006581"/>
              </a:buClr>
              <a:buSzTx/>
              <a:buFont typeface="Arial" panose="020B0604020202020204" pitchFamily="34" charset="0"/>
              <a:buChar char="•"/>
              <a:tabLst/>
              <a:defRPr/>
            </a:pPr>
            <a:endParaRPr kumimoji="0" lang="de-CH" sz="1400" b="0" i="0" u="none" strike="noStrike" kern="0" cap="none" spc="0" normalizeH="0" baseline="0" noProof="0" dirty="0">
              <a:ln>
                <a:noFill/>
              </a:ln>
              <a:solidFill>
                <a:srgbClr val="000000"/>
              </a:solidFill>
              <a:effectLst/>
              <a:uLnTx/>
              <a:uFillTx/>
              <a:latin typeface="Arial" panose="020B0604020202020204"/>
              <a:cs typeface="Roboto Light" panose="02000000000000000000" pitchFamily="2" charset="0"/>
            </a:endParaRPr>
          </a:p>
        </p:txBody>
      </p:sp>
    </p:spTree>
    <p:extLst>
      <p:ext uri="{BB962C8B-B14F-4D97-AF65-F5344CB8AC3E}">
        <p14:creationId xmlns:p14="http://schemas.microsoft.com/office/powerpoint/2010/main" val="328892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Rectangle 1044">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47" name="Arc 1046">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4377" y="581886"/>
            <a:ext cx="2240924" cy="2240925"/>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itel 2">
            <a:extLst>
              <a:ext uri="{FF2B5EF4-FFF2-40B4-BE49-F238E27FC236}">
                <a16:creationId xmlns:a16="http://schemas.microsoft.com/office/drawing/2014/main" id="{1C0C5B45-3C9B-AA52-6CAF-86B73B3A53E7}"/>
              </a:ext>
            </a:extLst>
          </p:cNvPr>
          <p:cNvSpPr>
            <a:spLocks noGrp="1"/>
          </p:cNvSpPr>
          <p:nvPr>
            <p:ph type="title"/>
          </p:nvPr>
        </p:nvSpPr>
        <p:spPr>
          <a:xfrm>
            <a:off x="5005633" y="1951891"/>
            <a:ext cx="3629668" cy="1597801"/>
          </a:xfrm>
        </p:spPr>
        <p:txBody>
          <a:bodyPr vert="horz" lIns="91440" tIns="45720" rIns="91440" bIns="45720" rtlCol="0" anchor="b">
            <a:normAutofit/>
          </a:bodyPr>
          <a:lstStyle/>
          <a:p>
            <a:pPr algn="ctr" defTabSz="914400"/>
            <a:r>
              <a:rPr lang="fr-CH" sz="5100">
                <a:solidFill>
                  <a:srgbClr val="FFFFFF"/>
                </a:solidFill>
                <a:latin typeface="+mj-lt"/>
                <a:ea typeface="+mj-ea"/>
                <a:cs typeface="+mj-cs"/>
              </a:rPr>
              <a:t>Inclusion-Self-Check</a:t>
            </a:r>
          </a:p>
        </p:txBody>
      </p:sp>
      <p:sp>
        <p:nvSpPr>
          <p:cNvPr id="1049" name="Oval 1048">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8276" y="275107"/>
            <a:ext cx="4593285" cy="45932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oliennummernplatzhalter 1">
            <a:extLst>
              <a:ext uri="{FF2B5EF4-FFF2-40B4-BE49-F238E27FC236}">
                <a16:creationId xmlns:a16="http://schemas.microsoft.com/office/drawing/2014/main" id="{F25B1A1B-064C-A320-E59F-08F23F4585C7}"/>
              </a:ext>
            </a:extLst>
          </p:cNvPr>
          <p:cNvSpPr>
            <a:spLocks noGrp="1"/>
          </p:cNvSpPr>
          <p:nvPr>
            <p:ph type="sldNum" sz="quarter" idx="4"/>
          </p:nvPr>
        </p:nvSpPr>
        <p:spPr>
          <a:xfrm>
            <a:off x="6457950" y="4767262"/>
            <a:ext cx="2057400" cy="273844"/>
          </a:xfrm>
        </p:spPr>
        <p:txBody>
          <a:bodyPr vert="horz" lIns="91440" tIns="45720" rIns="91440" bIns="45720" rtlCol="0" anchor="ct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91438BCE-4DEB-DC49-AB2D-DF972A872A48}" type="slidenum">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15</a:t>
            </a:fld>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2">
            <a:extLst>
              <a:ext uri="{FF2B5EF4-FFF2-40B4-BE49-F238E27FC236}">
                <a16:creationId xmlns:a16="http://schemas.microsoft.com/office/drawing/2014/main" id="{B57D04F1-097D-96A4-200C-B2F499DAAC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492" y="1038921"/>
            <a:ext cx="3157941" cy="3157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981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8C45014-24D7-43CC-8A82-159257CB9D7F}"/>
              </a:ext>
            </a:extLst>
          </p:cNvPr>
          <p:cNvPicPr>
            <a:picLocks noChangeAspect="1"/>
          </p:cNvPicPr>
          <p:nvPr/>
        </p:nvPicPr>
        <p:blipFill>
          <a:blip r:embed="rId2"/>
          <a:stretch>
            <a:fillRect/>
          </a:stretch>
        </p:blipFill>
        <p:spPr>
          <a:xfrm>
            <a:off x="3034202" y="4797876"/>
            <a:ext cx="3090940" cy="292633"/>
          </a:xfrm>
          <a:prstGeom prst="rect">
            <a:avLst/>
          </a:prstGeom>
        </p:spPr>
      </p:pic>
    </p:spTree>
    <p:extLst>
      <p:ext uri="{BB962C8B-B14F-4D97-AF65-F5344CB8AC3E}">
        <p14:creationId xmlns:p14="http://schemas.microsoft.com/office/powerpoint/2010/main" val="25279337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fault Theme">
  <a:themeElements>
    <a:clrScheme name="HMS">
      <a:dk1>
        <a:srgbClr val="000000"/>
      </a:dk1>
      <a:lt1>
        <a:srgbClr val="FFFFFF"/>
      </a:lt1>
      <a:dk2>
        <a:srgbClr val="F2F2F2"/>
      </a:dk2>
      <a:lt2>
        <a:srgbClr val="9A0941"/>
      </a:lt2>
      <a:accent1>
        <a:srgbClr val="62AEDF"/>
      </a:accent1>
      <a:accent2>
        <a:srgbClr val="9181C6"/>
      </a:accent2>
      <a:accent3>
        <a:srgbClr val="E55086"/>
      </a:accent3>
      <a:accent4>
        <a:srgbClr val="BEA786"/>
      </a:accent4>
      <a:accent5>
        <a:srgbClr val="FEC600"/>
      </a:accent5>
      <a:accent6>
        <a:srgbClr val="B6CA2F"/>
      </a:accent6>
      <a:hlink>
        <a:srgbClr val="1B5B85"/>
      </a:hlink>
      <a:folHlink>
        <a:srgbClr val="797979"/>
      </a:folHlink>
    </a:clrScheme>
    <a:fontScheme name="HMS">
      <a:majorFont>
        <a:latin typeface="Akkurat Helsana"/>
        <a:ea typeface=""/>
        <a:cs typeface=""/>
      </a:majorFont>
      <a:minorFont>
        <a:latin typeface="Akkurat Helsan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 id="{E4B75765-0A6C-4896-8365-810C9C04E04E}" vid="{2D9F3F25-67CF-435F-83B6-5A0578672CC8}"/>
    </a:ext>
  </a:extLst>
</a:theme>
</file>

<file path=ppt/theme/theme2.xml><?xml version="1.0" encoding="utf-8"?>
<a:theme xmlns:a="http://schemas.openxmlformats.org/drawingml/2006/main" name="HMS Design">
  <a:themeElements>
    <a:clrScheme name="HMS Farben">
      <a:dk1>
        <a:sysClr val="windowText" lastClr="000000"/>
      </a:dk1>
      <a:lt1>
        <a:sysClr val="window" lastClr="FFFFFF"/>
      </a:lt1>
      <a:dk2>
        <a:srgbClr val="F2F2F2"/>
      </a:dk2>
      <a:lt2>
        <a:srgbClr val="9A0941"/>
      </a:lt2>
      <a:accent1>
        <a:srgbClr val="62AEDF"/>
      </a:accent1>
      <a:accent2>
        <a:srgbClr val="9181C6"/>
      </a:accent2>
      <a:accent3>
        <a:srgbClr val="E55086"/>
      </a:accent3>
      <a:accent4>
        <a:srgbClr val="BEA786"/>
      </a:accent4>
      <a:accent5>
        <a:srgbClr val="FEC600"/>
      </a:accent5>
      <a:accent6>
        <a:srgbClr val="B6CA2F"/>
      </a:accent6>
      <a:hlink>
        <a:srgbClr val="1B5B85"/>
      </a:hlink>
      <a:folHlink>
        <a:srgbClr val="797979"/>
      </a:folHlink>
    </a:clrScheme>
    <a:fontScheme name="HMS">
      <a:majorFont>
        <a:latin typeface="Akkurat Helsana"/>
        <a:ea typeface=""/>
        <a:cs typeface=""/>
      </a:majorFont>
      <a:minorFont>
        <a:latin typeface="Akkurat Helsan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MS Design" id="{F0D57A73-576B-4881-974A-80A4D16C3385}" vid="{256AB222-879E-4467-8A11-46ADD885A19D}"/>
    </a:ext>
  </a:extLst>
</a:theme>
</file>

<file path=ppt/theme/theme3.xml><?xml version="1.0" encoding="utf-8"?>
<a:theme xmlns:a="http://schemas.openxmlformats.org/drawingml/2006/main" name="Office">
  <a:themeElements>
    <a:clrScheme name="Compasso">
      <a:dk1>
        <a:srgbClr val="000000"/>
      </a:dk1>
      <a:lt1>
        <a:srgbClr val="FFFFFF"/>
      </a:lt1>
      <a:dk2>
        <a:srgbClr val="E3E3E3"/>
      </a:dk2>
      <a:lt2>
        <a:srgbClr val="F8F8F8"/>
      </a:lt2>
      <a:accent1>
        <a:srgbClr val="006581"/>
      </a:accent1>
      <a:accent2>
        <a:srgbClr val="29AD76"/>
      </a:accent2>
      <a:accent3>
        <a:srgbClr val="76A5A5"/>
      </a:accent3>
      <a:accent4>
        <a:srgbClr val="FFDFFF"/>
      </a:accent4>
      <a:accent5>
        <a:srgbClr val="0065D0"/>
      </a:accent5>
      <a:accent6>
        <a:srgbClr val="701747"/>
      </a:accent6>
      <a:hlink>
        <a:srgbClr val="000000"/>
      </a:hlink>
      <a:folHlink>
        <a:srgbClr val="FF00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829260B8-FF30-4BA8-8B1F-AEBEB7A1E2FD}" vid="{9F9CA668-06DA-40DA-8A51-DC1F6939196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aa7e998-188b-4250-9a2c-7f4722193118">
      <Terms xmlns="http://schemas.microsoft.com/office/infopath/2007/PartnerControls"/>
    </lcf76f155ced4ddcb4097134ff3c332f>
    <TaxCatchAll xmlns="c13cf7ab-5256-4a5d-b5e7-f5e4c69840f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7874B919B5BA8541B2FF4B8EDE5E5A77" ma:contentTypeVersion="13" ma:contentTypeDescription="Ein neues Dokument erstellen." ma:contentTypeScope="" ma:versionID="db584b9ead760f6abfaf07a2add08607">
  <xsd:schema xmlns:xsd="http://www.w3.org/2001/XMLSchema" xmlns:xs="http://www.w3.org/2001/XMLSchema" xmlns:p="http://schemas.microsoft.com/office/2006/metadata/properties" xmlns:ns2="7aa7e998-188b-4250-9a2c-7f4722193118" xmlns:ns3="c13cf7ab-5256-4a5d-b5e7-f5e4c69840f7" targetNamespace="http://schemas.microsoft.com/office/2006/metadata/properties" ma:root="true" ma:fieldsID="86959101ade2118d3bd5cd10a7db8a6b" ns2:_="" ns3:_="">
    <xsd:import namespace="7aa7e998-188b-4250-9a2c-7f4722193118"/>
    <xsd:import namespace="c13cf7ab-5256-4a5d-b5e7-f5e4c69840f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a7e998-188b-4250-9a2c-7f47221931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47e52ee3-066a-4bcb-89c7-a5b3b0d6911c"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13cf7ab-5256-4a5d-b5e7-f5e4c69840f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df0b34f-a9ce-45f7-90f0-f9f4ee7d58f3}" ma:internalName="TaxCatchAll" ma:showField="CatchAllData" ma:web="c13cf7ab-5256-4a5d-b5e7-f5e4c69840f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9452BE-CE1C-4CB0-80B8-13C6D0290739}">
  <ds:schemaRefs>
    <ds:schemaRef ds:uri="http://schemas.microsoft.com/sharepoint/v3/contenttype/forms"/>
  </ds:schemaRefs>
</ds:datastoreItem>
</file>

<file path=customXml/itemProps2.xml><?xml version="1.0" encoding="utf-8"?>
<ds:datastoreItem xmlns:ds="http://schemas.openxmlformats.org/officeDocument/2006/customXml" ds:itemID="{44262D73-124C-4575-81B1-AA47662D0596}">
  <ds:schemaRefs>
    <ds:schemaRef ds:uri="c13cf7ab-5256-4a5d-b5e7-f5e4c69840f7"/>
    <ds:schemaRef ds:uri="http://purl.org/dc/terms/"/>
    <ds:schemaRef ds:uri="http://purl.org/dc/dcmitype/"/>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7aa7e998-188b-4250-9a2c-7f4722193118"/>
    <ds:schemaRef ds:uri="http://schemas.microsoft.com/office/2006/documentManagement/types"/>
    <ds:schemaRef ds:uri="http://purl.org/dc/elements/1.1/"/>
  </ds:schemaRefs>
</ds:datastoreItem>
</file>

<file path=customXml/itemProps3.xml><?xml version="1.0" encoding="utf-8"?>
<ds:datastoreItem xmlns:ds="http://schemas.openxmlformats.org/officeDocument/2006/customXml" ds:itemID="{D3CACBD7-26E8-4334-99FC-3880F6C9C5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a7e998-188b-4250-9a2c-7f4722193118"/>
    <ds:schemaRef ds:uri="c13cf7ab-5256-4a5d-b5e7-f5e4c69840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555</Words>
  <Application>Microsoft Office PowerPoint</Application>
  <PresentationFormat>Affichage à l'écran (16:9)</PresentationFormat>
  <Paragraphs>131</Paragraphs>
  <Slides>17</Slides>
  <Notes>1</Notes>
  <HiddenSlides>0</HiddenSlides>
  <MMClips>0</MMClips>
  <ScaleCrop>false</ScaleCrop>
  <HeadingPairs>
    <vt:vector size="8" baseType="variant">
      <vt:variant>
        <vt:lpstr>Polices utilisées</vt:lpstr>
      </vt:variant>
      <vt:variant>
        <vt:i4>12</vt:i4>
      </vt:variant>
      <vt:variant>
        <vt:lpstr>Thème</vt:lpstr>
      </vt:variant>
      <vt:variant>
        <vt:i4>3</vt:i4>
      </vt:variant>
      <vt:variant>
        <vt:lpstr>Serveurs OLE incorporés</vt:lpstr>
      </vt:variant>
      <vt:variant>
        <vt:i4>1</vt:i4>
      </vt:variant>
      <vt:variant>
        <vt:lpstr>Titres des diapositives</vt:lpstr>
      </vt:variant>
      <vt:variant>
        <vt:i4>17</vt:i4>
      </vt:variant>
    </vt:vector>
  </HeadingPairs>
  <TitlesOfParts>
    <vt:vector size="33" baseType="lpstr">
      <vt:lpstr>Akkurat Helsana</vt:lpstr>
      <vt:lpstr>Akkurat Helsana Light</vt:lpstr>
      <vt:lpstr>AkkuratStd-Light</vt:lpstr>
      <vt:lpstr>Arial</vt:lpstr>
      <vt:lpstr>Calibri</vt:lpstr>
      <vt:lpstr>Euclid Circular B Bold</vt:lpstr>
      <vt:lpstr>Euclid Circular B Regular Ita</vt:lpstr>
      <vt:lpstr>Lucida Grande</vt:lpstr>
      <vt:lpstr>Roboto</vt:lpstr>
      <vt:lpstr>Roboto Light</vt:lpstr>
      <vt:lpstr>Symbol</vt:lpstr>
      <vt:lpstr>Wingdings</vt:lpstr>
      <vt:lpstr>Default Theme</vt:lpstr>
      <vt:lpstr>HMS Design</vt:lpstr>
      <vt:lpstr>Office</vt:lpstr>
      <vt:lpstr>think-cell Slide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Inclusion-Self-Check</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2023-11-15T07:39:30Z</dcterms:created>
  <dcterms:modified xsi:type="dcterms:W3CDTF">2023-11-20T14:34:59Z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0x0101007874B919B5BA8541B2FF4B8EDE5E5A77</vt:lpwstr>
  </property>
  <property fmtid="{D5CDD505-2E9C-101B-9397-08002B2CF9AE}" pid="3" name="MediaServiceImageTags">
    <vt:lpwstr/>
  </property>
</Properties>
</file>