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ite 30" id="{72774DC2-BFC1-442B-925E-8998D3D6AE87}">
          <p14:sldIdLst>
            <p14:sldId id="257"/>
          </p14:sldIdLst>
        </p14:section>
        <p14:section name="Seite 32" id="{ED2C053A-1B38-45BA-9490-7AE53CA3E263}">
          <p14:sldIdLst>
            <p14:sldId id="258"/>
          </p14:sldIdLst>
        </p14:section>
        <p14:section name="Seite 33" id="{CFCD7696-2EE3-4346-80F4-B9AED0CBC723}">
          <p14:sldIdLst>
            <p14:sldId id="259"/>
          </p14:sldIdLst>
        </p14:section>
        <p14:section name="Seite 34" id="{0995B99F-D9AC-403E-9DD2-9BE043F7A36C}">
          <p14:sldIdLst>
            <p14:sldId id="260"/>
            <p14:sldId id="261"/>
            <p14:sldId id="262"/>
          </p14:sldIdLst>
        </p14:section>
        <p14:section name="Seite 35" id="{F9741F9D-74F3-430F-BC0C-B8162841D6DC}">
          <p14:sldIdLst>
            <p14:sldId id="263"/>
          </p14:sldIdLst>
        </p14:section>
        <p14:section name="Seite 36" id="{A8E86BD7-4951-4B97-8136-C424CD671F6D}">
          <p14:sldIdLst>
            <p14:sldId id="264"/>
          </p14:sldIdLst>
        </p14:section>
        <p14:section name="Seite 38" id="{76C4015E-87F1-4C4B-B799-76BDAEE17006}">
          <p14:sldIdLst>
            <p14:sldId id="265"/>
          </p14:sldIdLst>
        </p14:section>
        <p14:section name="Seite 41" id="{7BC74D4C-2C2F-46B6-82F2-21B4EDBF9F59}">
          <p14:sldIdLst>
            <p14:sldId id="266"/>
            <p14:sldId id="267"/>
          </p14:sldIdLst>
        </p14:section>
        <p14:section name="Seite 42" id="{59C941E5-A66A-41E0-802D-DCD14007D669}">
          <p14:sldIdLst>
            <p14:sldId id="268"/>
          </p14:sldIdLst>
        </p14:section>
        <p14:section name="Seite 43" id="{F78B9CEF-3CA4-4E24-8E14-2A8D6E3E4253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 autoAdjust="0"/>
    <p:restoredTop sz="94643" autoAdjust="0"/>
  </p:normalViewPr>
  <p:slideViewPr>
    <p:cSldViewPr>
      <p:cViewPr varScale="1">
        <p:scale>
          <a:sx n="72" d="100"/>
          <a:sy n="72" d="100"/>
        </p:scale>
        <p:origin x="150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54406-5353-4579-94A8-D21F495FF1CB}" type="datetimeFigureOut">
              <a:rPr lang="de-CH" smtClean="0"/>
              <a:t>14.01.2020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02592-A84C-4EE5-922D-8ED67771617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2508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Certi...</a:t>
            </a:r>
          </a:p>
          <a:p>
            <a:endParaRPr lang="fr-FR"/>
          </a:p>
          <a:p>
            <a:r>
              <a:rPr lang="fr-FR"/>
              <a:t>Dip...</a:t>
            </a:r>
          </a:p>
          <a:p>
            <a:endParaRPr lang="fr-FR"/>
          </a:p>
          <a:p>
            <a:r>
              <a:rPr lang="fr-FR"/>
              <a:t>CV</a:t>
            </a:r>
          </a:p>
          <a:p>
            <a:endParaRPr lang="fr-FR"/>
          </a:p>
          <a:p>
            <a:r>
              <a:rPr lang="fr-FR"/>
              <a:t>Lettre de m...</a:t>
            </a:r>
          </a:p>
          <a:p>
            <a:endParaRPr lang="fr-FR"/>
          </a:p>
          <a:p>
            <a:r>
              <a:rPr lang="fr-FR"/>
              <a:t>Page de garde</a:t>
            </a:r>
          </a:p>
          <a:p>
            <a:endParaRPr lang="fr-FR"/>
          </a:p>
          <a:p>
            <a:r>
              <a:rPr lang="fr-FR"/>
              <a:t> 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0252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MICHEL</a:t>
            </a:r>
          </a:p>
          <a:p>
            <a:r>
              <a:rPr lang="fr-FR"/>
              <a:t>PATULACCI</a:t>
            </a:r>
          </a:p>
          <a:p>
            <a:endParaRPr lang="fr-FR"/>
          </a:p>
          <a:p>
            <a:r>
              <a:rPr lang="fr-FR"/>
              <a:t>EXPERIENCES</a:t>
            </a:r>
          </a:p>
          <a:p>
            <a:r>
              <a:rPr lang="fr-FR"/>
              <a:t>ETABLISSEMENTS PUBLICS POUR L'INTEGRATION</a:t>
            </a:r>
          </a:p>
          <a:p>
            <a:r>
              <a:rPr lang="fr-FR"/>
              <a:t>(EPI) ­ 1245 COLLONGE - BELLERIVE</a:t>
            </a:r>
          </a:p>
          <a:p>
            <a:r>
              <a:rPr lang="fr-FR"/>
              <a:t>Janvier 2018 à ce jour</a:t>
            </a:r>
          </a:p>
          <a:p>
            <a:r>
              <a:rPr lang="fr-FR"/>
              <a:t>Lavage et épluchage des légumes</a:t>
            </a:r>
          </a:p>
          <a:p>
            <a:r>
              <a:rPr lang="fr-FR"/>
              <a:t>Aide pour la cuisine chaude et froide</a:t>
            </a:r>
          </a:p>
          <a:p>
            <a:r>
              <a:rPr lang="fr-FR"/>
              <a:t>Préparation des desserts</a:t>
            </a:r>
          </a:p>
          <a:p>
            <a:endParaRPr lang="fr-FR"/>
          </a:p>
          <a:p>
            <a:r>
              <a:rPr lang="fr-FR"/>
              <a:t>michel.patulacci@mail.ch</a:t>
            </a:r>
          </a:p>
          <a:p>
            <a:endParaRPr lang="fr-FR"/>
          </a:p>
          <a:p>
            <a:r>
              <a:rPr lang="fr-FR"/>
              <a:t>Travail autonome pour la vaisselle</a:t>
            </a:r>
          </a:p>
          <a:p>
            <a:r>
              <a:rPr lang="fr-FR"/>
              <a:t>Stockage correct des aliments</a:t>
            </a:r>
          </a:p>
          <a:p>
            <a:endParaRPr lang="fr-FR"/>
          </a:p>
          <a:p>
            <a:r>
              <a:rPr lang="fr-FR"/>
              <a:t>022 823 03 59</a:t>
            </a:r>
          </a:p>
          <a:p>
            <a:endParaRPr lang="fr-FR"/>
          </a:p>
          <a:p>
            <a:r>
              <a:rPr lang="fr-FR"/>
              <a:t>Rue des Pervenches 14</a:t>
            </a:r>
          </a:p>
          <a:p>
            <a:r>
              <a:rPr lang="fr-FR"/>
              <a:t>1227 Carouge</a:t>
            </a:r>
          </a:p>
          <a:p>
            <a:r>
              <a:rPr lang="fr-FR"/>
              <a:t>er</a:t>
            </a:r>
          </a:p>
          <a:p>
            <a:endParaRPr lang="fr-FR"/>
          </a:p>
          <a:p>
            <a:r>
              <a:rPr lang="fr-FR"/>
              <a:t>Né le 1 janvier 2000</a:t>
            </a:r>
          </a:p>
          <a:p>
            <a:r>
              <a:rPr lang="fr-FR"/>
              <a:t>Célibataire</a:t>
            </a:r>
          </a:p>
          <a:p>
            <a:r>
              <a:rPr lang="fr-FR"/>
              <a:t>Nationalité italienne / permis C</a:t>
            </a:r>
          </a:p>
          <a:p>
            <a:endParaRPr lang="fr-FR"/>
          </a:p>
          <a:p>
            <a:r>
              <a:rPr lang="fr-FR"/>
              <a:t>OBJECTIF</a:t>
            </a:r>
          </a:p>
          <a:p>
            <a:r>
              <a:rPr lang="fr-FR"/>
              <a:t>Trouver une place de travail en</a:t>
            </a:r>
          </a:p>
          <a:p>
            <a:r>
              <a:rPr lang="fr-FR"/>
              <a:t>milieu collectif</a:t>
            </a:r>
          </a:p>
          <a:p>
            <a:endParaRPr lang="fr-FR"/>
          </a:p>
          <a:p>
            <a:r>
              <a:rPr lang="fr-FR"/>
              <a:t>QUALITES</a:t>
            </a:r>
          </a:p>
          <a:p>
            <a:endParaRPr lang="fr-FR"/>
          </a:p>
          <a:p>
            <a:r>
              <a:rPr lang="fr-FR"/>
              <a:t>FORMATION</a:t>
            </a:r>
          </a:p>
          <a:p>
            <a:r>
              <a:rPr lang="fr-FR"/>
              <a:t>PRATICIEN FPRA EN CUISINE AUX EPI</a:t>
            </a:r>
          </a:p>
          <a:p>
            <a:r>
              <a:rPr lang="fr-FR"/>
              <a:t>Janvier 2018 à ce jour</a:t>
            </a:r>
          </a:p>
          <a:p>
            <a:r>
              <a:rPr lang="fr-FR"/>
              <a:t>CYCLE DE TRANSITION PROFESSIONNEL - GENEVE</a:t>
            </a:r>
          </a:p>
          <a:p>
            <a:r>
              <a:rPr lang="fr-FR"/>
              <a:t>2015 - 2017</a:t>
            </a:r>
          </a:p>
          <a:p>
            <a:r>
              <a:rPr lang="fr-FR"/>
              <a:t>CENTRE EDUCATIF DE FORMATION INITIALE</a:t>
            </a:r>
          </a:p>
          <a:p>
            <a:r>
              <a:rPr lang="fr-FR"/>
              <a:t>2013-2015</a:t>
            </a:r>
          </a:p>
          <a:p>
            <a:endParaRPr lang="fr-FR"/>
          </a:p>
          <a:p>
            <a:r>
              <a:rPr lang="fr-FR"/>
              <a:t>LANGUES</a:t>
            </a:r>
          </a:p>
          <a:p>
            <a:r>
              <a:rPr lang="fr-FR"/>
              <a:t>Français - langue maternelle</a:t>
            </a:r>
          </a:p>
          <a:p>
            <a:r>
              <a:rPr lang="fr-FR"/>
              <a:t>Italien - langue maternelle</a:t>
            </a:r>
          </a:p>
          <a:p>
            <a:endParaRPr lang="fr-FR"/>
          </a:p>
          <a:p>
            <a:r>
              <a:rPr lang="fr-FR"/>
              <a:t>LOISIRS</a:t>
            </a:r>
          </a:p>
          <a:p>
            <a:endParaRPr lang="fr-FR"/>
          </a:p>
          <a:p>
            <a:r>
              <a:rPr lang="fr-FR"/>
              <a:t>Patient - précis - impliqué</a:t>
            </a:r>
          </a:p>
          <a:p>
            <a:r>
              <a:rPr lang="fr-FR"/>
              <a:t>Football - randonnée</a:t>
            </a:r>
          </a:p>
          <a:p>
            <a:r>
              <a:rPr lang="fr-FR"/>
              <a:t>COMPETENCES PARTICULIERES</a:t>
            </a:r>
          </a:p>
          <a:p>
            <a:r>
              <a:rPr lang="fr-FR"/>
              <a:t>Sens de l'organisation</a:t>
            </a:r>
          </a:p>
          <a:p>
            <a:r>
              <a:rPr lang="fr-FR"/>
              <a:t>Aptitude à travailler en équipe</a:t>
            </a:r>
          </a:p>
          <a:p>
            <a:r>
              <a:rPr lang="fr-FR"/>
              <a:t>Habileté manuelle</a:t>
            </a:r>
          </a:p>
          <a:p>
            <a:endParaRPr lang="fr-FR"/>
          </a:p>
          <a:p>
            <a:r>
              <a:rPr lang="fr-FR"/>
              <a:t>REFERENCE</a:t>
            </a:r>
          </a:p>
          <a:p>
            <a:r>
              <a:rPr lang="fr-FR"/>
              <a:t>Monsieur Christophe Guinard</a:t>
            </a:r>
          </a:p>
          <a:p>
            <a:r>
              <a:rPr lang="fr-FR"/>
              <a:t>Maître de réadaptation aux EPI</a:t>
            </a:r>
          </a:p>
          <a:p>
            <a:r>
              <a:rPr lang="fr-FR"/>
              <a:t>022 949 09 88</a:t>
            </a:r>
          </a:p>
          <a:p>
            <a:r>
              <a:rPr lang="fr-FR"/>
              <a:t>christophe.guinard@epi.ge.ch</a:t>
            </a:r>
          </a:p>
          <a:p>
            <a:endParaRPr lang="fr-FR"/>
          </a:p>
          <a:p>
            <a:r>
              <a:rPr lang="fr-FR"/>
              <a:t> 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85643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Mon CV</a:t>
            </a:r>
          </a:p>
          <a:p>
            <a:r>
              <a:rPr lang="fr-FR"/>
              <a:t>Nom</a:t>
            </a:r>
          </a:p>
          <a:p>
            <a:r>
              <a:rPr lang="fr-FR"/>
              <a:t>Date de naissance</a:t>
            </a:r>
          </a:p>
          <a:p>
            <a:r>
              <a:rPr lang="fr-FR"/>
              <a:t>Lieu de naissance</a:t>
            </a:r>
          </a:p>
          <a:p>
            <a:r>
              <a:rPr lang="fr-FR"/>
              <a:t>Adresse</a:t>
            </a:r>
          </a:p>
          <a:p>
            <a:r>
              <a:rPr lang="fr-FR"/>
              <a:t>N° de téléphone</a:t>
            </a:r>
          </a:p>
          <a:p>
            <a:r>
              <a:rPr lang="fr-FR"/>
              <a:t>Adresse mail</a:t>
            </a:r>
          </a:p>
          <a:p>
            <a:r>
              <a:rPr lang="fr-FR"/>
              <a:t>Objectif</a:t>
            </a:r>
          </a:p>
          <a:p>
            <a:endParaRPr lang="fr-FR"/>
          </a:p>
          <a:p>
            <a:r>
              <a:rPr lang="fr-FR"/>
              <a:t>Qualités</a:t>
            </a:r>
          </a:p>
          <a:p>
            <a:endParaRPr lang="fr-FR"/>
          </a:p>
          <a:p>
            <a:r>
              <a:rPr lang="fr-FR"/>
              <a:t>Compétence</a:t>
            </a:r>
          </a:p>
          <a:p>
            <a:r>
              <a:rPr lang="fr-FR"/>
              <a:t>particulières</a:t>
            </a:r>
          </a:p>
          <a:p>
            <a:r>
              <a:rPr lang="fr-FR"/>
              <a:t>Expériences</a:t>
            </a:r>
          </a:p>
          <a:p>
            <a:endParaRPr lang="fr-FR"/>
          </a:p>
          <a:p>
            <a:r>
              <a:rPr lang="fr-FR"/>
              <a:t>Formation</a:t>
            </a:r>
          </a:p>
          <a:p>
            <a:endParaRPr lang="fr-FR"/>
          </a:p>
          <a:p>
            <a:r>
              <a:rPr lang="fr-FR"/>
              <a:t>Langues</a:t>
            </a:r>
          </a:p>
          <a:p>
            <a:r>
              <a:rPr lang="fr-FR"/>
              <a:t>Loisirs</a:t>
            </a:r>
          </a:p>
          <a:p>
            <a:endParaRPr lang="fr-FR"/>
          </a:p>
          <a:p>
            <a:r>
              <a:rPr lang="fr-FR"/>
              <a:t> 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59746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1</a:t>
            </a:r>
          </a:p>
          <a:p>
            <a:endParaRPr lang="de-CH"/>
          </a:p>
          <a:p>
            <a:r>
              <a:rPr lang="de-CH"/>
              <a:t>2</a:t>
            </a:r>
          </a:p>
          <a:p>
            <a:endParaRPr lang="de-CH"/>
          </a:p>
          <a:p>
            <a:r>
              <a:rPr lang="de-CH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3514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3</a:t>
            </a:r>
          </a:p>
          <a:p>
            <a:endParaRPr lang="de-CH"/>
          </a:p>
          <a:p>
            <a:r>
              <a:rPr lang="de-CH"/>
              <a:t>4</a:t>
            </a:r>
          </a:p>
          <a:p>
            <a:endParaRPr lang="de-CH"/>
          </a:p>
          <a:p>
            <a:r>
              <a:rPr lang="de-CH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4198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5</a:t>
            </a:r>
          </a:p>
          <a:p>
            <a:endParaRPr lang="de-CH"/>
          </a:p>
          <a:p>
            <a:r>
              <a:rPr lang="de-CH"/>
              <a:t>6</a:t>
            </a:r>
          </a:p>
          <a:p>
            <a:endParaRPr lang="de-CH"/>
          </a:p>
          <a:p>
            <a:r>
              <a:rPr lang="de-CH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204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8242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Julie Chatagny</a:t>
            </a:r>
          </a:p>
          <a:p>
            <a:r>
              <a:rPr lang="fr-FR"/>
              <a:t>Rue de La Sarine 9</a:t>
            </a:r>
          </a:p>
          <a:p>
            <a:r>
              <a:rPr lang="fr-FR"/>
              <a:t>1700 Fribourg</a:t>
            </a:r>
          </a:p>
          <a:p>
            <a:endParaRPr lang="fr-FR"/>
          </a:p>
          <a:p>
            <a:r>
              <a:rPr lang="fr-FR"/>
              <a:t>1</a:t>
            </a:r>
          </a:p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/>
              <a:t>Résidence du Marché</a:t>
            </a:r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/>
              <a:t>Françoise Monney</a:t>
            </a:r>
          </a:p>
          <a:p>
            <a:r>
              <a:rPr lang="fr-FR"/>
              <a:t>Responsable du service hôtelier</a:t>
            </a:r>
          </a:p>
          <a:p>
            <a:r>
              <a:rPr lang="fr-FR"/>
              <a:t>Rue du Marché 10</a:t>
            </a:r>
          </a:p>
          <a:p>
            <a:r>
              <a:rPr lang="fr-FR"/>
              <a:t>1630 Bulle</a:t>
            </a:r>
          </a:p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/>
              <a:t>Fribourg, le 8 mai 2019</a:t>
            </a:r>
          </a:p>
          <a:p>
            <a:endParaRPr lang="fr-FR"/>
          </a:p>
          <a:p>
            <a:r>
              <a:rPr lang="fr-FR"/>
              <a:t>Candidature à un poste de collaboratrice en blanchisserie</a:t>
            </a:r>
          </a:p>
          <a:p>
            <a:r>
              <a:rPr lang="fr-FR"/>
              <a:t>Madame,</a:t>
            </a:r>
          </a:p>
          <a:p>
            <a:endParaRPr lang="fr-FR"/>
          </a:p>
          <a:p>
            <a:r>
              <a:rPr lang="fr-FR"/>
              <a:t>2</a:t>
            </a:r>
          </a:p>
          <a:p>
            <a:endParaRPr lang="fr-FR"/>
          </a:p>
          <a:p>
            <a:r>
              <a:rPr lang="fr-FR"/>
              <a:t>3</a:t>
            </a:r>
          </a:p>
          <a:p>
            <a:endParaRPr lang="fr-FR"/>
          </a:p>
          <a:p>
            <a:r>
              <a:rPr lang="fr-FR"/>
              <a:t>4</a:t>
            </a:r>
          </a:p>
          <a:p>
            <a:endParaRPr lang="fr-FR"/>
          </a:p>
          <a:p>
            <a:r>
              <a:rPr lang="fr-FR"/>
              <a:t>5</a:t>
            </a:r>
          </a:p>
          <a:p>
            <a:endParaRPr lang="fr-FR"/>
          </a:p>
          <a:p>
            <a:r>
              <a:rPr lang="fr-FR"/>
              <a:t>Par ce courrier, je vous fais part de ma candidature pour le poste de collaboratrice</a:t>
            </a:r>
          </a:p>
          <a:p>
            <a:r>
              <a:rPr lang="fr-FR"/>
              <a:t>en blanchisserie qui est paru dans le journal La Gruyère du 1er mai dernier.</a:t>
            </a:r>
          </a:p>
          <a:p>
            <a:endParaRPr lang="fr-FR"/>
          </a:p>
          <a:p>
            <a:r>
              <a:rPr lang="fr-FR"/>
              <a:t>6</a:t>
            </a:r>
          </a:p>
          <a:p>
            <a:endParaRPr lang="fr-FR"/>
          </a:p>
          <a:p>
            <a:r>
              <a:rPr lang="fr-FR"/>
              <a:t>Je termine ma formation au CFPS du Château de Seedorf à la fin juillet et je suis à</a:t>
            </a:r>
          </a:p>
          <a:p>
            <a:r>
              <a:rPr lang="fr-FR"/>
              <a:t>la recherche d'un emploi à partir du mois d'août.</a:t>
            </a:r>
          </a:p>
          <a:p>
            <a:r>
              <a:rPr lang="fr-FR"/>
              <a:t>Cette formation m'a beaucoup plu. Je suis maintenant capable de réaliser de façon</a:t>
            </a:r>
          </a:p>
          <a:p>
            <a:r>
              <a:rPr lang="fr-FR"/>
              <a:t>autonome toutes les étapes du circuit du linge.</a:t>
            </a:r>
          </a:p>
          <a:p>
            <a:r>
              <a:rPr lang="fr-FR"/>
              <a:t>D'une nature calme, consciencieuse et appliquée, je m'investis dans mon travail et</a:t>
            </a:r>
          </a:p>
          <a:p>
            <a:r>
              <a:rPr lang="fr-FR"/>
              <a:t>j'aime aller jusqu'au bout de mes tâches.</a:t>
            </a:r>
          </a:p>
          <a:p>
            <a:endParaRPr lang="fr-FR"/>
          </a:p>
          <a:p>
            <a:r>
              <a:rPr lang="fr-FR"/>
              <a:t>7</a:t>
            </a:r>
          </a:p>
          <a:p>
            <a:endParaRPr lang="fr-FR"/>
          </a:p>
          <a:p>
            <a:r>
              <a:rPr lang="fr-FR"/>
              <a:t>Travailler dans votre structure me permettrait de mettre en pratique et développer les compétences que j'ai acquises. Étant toujours désireuse de progresser et</a:t>
            </a:r>
          </a:p>
          <a:p>
            <a:r>
              <a:rPr lang="fr-FR"/>
              <a:t>d'élargir mes connaissances, ce serait pour moi une belle source d'épanouissement.</a:t>
            </a:r>
          </a:p>
          <a:p>
            <a:r>
              <a:rPr lang="fr-FR"/>
              <a:t>D'avance, je vous remercie de l'attention que vous porterez à ma candidature et me</a:t>
            </a:r>
          </a:p>
          <a:p>
            <a:r>
              <a:rPr lang="fr-FR"/>
              <a:t>tiens à votre disposition pour vous expliquer de vive voix ma motivation lors d'un</a:t>
            </a:r>
          </a:p>
          <a:p>
            <a:r>
              <a:rPr lang="fr-FR"/>
              <a:t>entretien. Je peux également venir faire quelques jours à l'essai.</a:t>
            </a:r>
          </a:p>
          <a:p>
            <a:r>
              <a:rPr lang="fr-FR"/>
              <a:t>Dans l'attente de votre réponse, je vous transmets, Madame,</a:t>
            </a:r>
          </a:p>
          <a:p>
            <a:r>
              <a:rPr lang="fr-FR"/>
              <a:t>mes meilleures salutations.</a:t>
            </a:r>
          </a:p>
          <a:p>
            <a:r>
              <a:rPr lang="fr-FR"/>
              <a:t>Julie Chatagny</a:t>
            </a:r>
          </a:p>
          <a:p>
            <a:endParaRPr lang="fr-FR"/>
          </a:p>
          <a:p>
            <a:endParaRPr lang="fr-FR"/>
          </a:p>
          <a:p>
            <a:r>
              <a:rPr lang="fr-FR"/>
              <a:t>Julie Chatagny</a:t>
            </a:r>
          </a:p>
          <a:p>
            <a:r>
              <a:rPr lang="fr-FR"/>
              <a:t>Annexes: CV et certificats</a:t>
            </a:r>
          </a:p>
          <a:p>
            <a:endParaRPr lang="fr-FR"/>
          </a:p>
          <a:p>
            <a:r>
              <a:rPr lang="fr-FR"/>
              <a:t>11</a:t>
            </a:r>
          </a:p>
          <a:p>
            <a:endParaRPr lang="fr-FR"/>
          </a:p>
          <a:p>
            <a:r>
              <a:rPr lang="fr-FR"/>
              <a:t>8</a:t>
            </a:r>
          </a:p>
          <a:p>
            <a:endParaRPr lang="fr-FR"/>
          </a:p>
          <a:p>
            <a:r>
              <a:rPr lang="fr-FR"/>
              <a:t>9</a:t>
            </a:r>
          </a:p>
          <a:p>
            <a:r>
              <a:rPr lang="fr-FR"/>
              <a:t>10</a:t>
            </a:r>
          </a:p>
          <a:p>
            <a:endParaRPr lang="fr-FR"/>
          </a:p>
          <a:p>
            <a:r>
              <a:rPr lang="fr-FR"/>
              <a:t> 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0993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Pour notre entreprise à Yverdon-les-Bains, nous recherchons un</a:t>
            </a:r>
          </a:p>
          <a:p>
            <a:endParaRPr lang="fr-FR"/>
          </a:p>
          <a:p>
            <a:r>
              <a:rPr lang="fr-FR"/>
              <a:t>Aide logisticien-ne AFP</a:t>
            </a:r>
          </a:p>
          <a:p>
            <a:r>
              <a:rPr lang="fr-FR"/>
              <a:t>pour le stock de pièces</a:t>
            </a:r>
          </a:p>
          <a:p>
            <a:r>
              <a:rPr lang="fr-FR"/>
              <a:t>de rechange</a:t>
            </a:r>
          </a:p>
          <a:p>
            <a:r>
              <a:rPr lang="fr-FR"/>
              <a:t>Travail de jour</a:t>
            </a:r>
          </a:p>
          <a:p>
            <a:endParaRPr lang="fr-FR"/>
          </a:p>
          <a:p>
            <a:r>
              <a:rPr lang="fr-FR"/>
              <a:t>Vos tâches</a:t>
            </a:r>
          </a:p>
          <a:p>
            <a:r>
              <a:rPr lang="fr-FR"/>
              <a:t>· Préparation du matériel</a:t>
            </a:r>
          </a:p>
          <a:p>
            <a:r>
              <a:rPr lang="fr-FR"/>
              <a:t>· Responsabilité du rangement dans le dépôt</a:t>
            </a:r>
          </a:p>
          <a:p>
            <a:r>
              <a:rPr lang="fr-FR"/>
              <a:t>· Transport de marchandises</a:t>
            </a:r>
          </a:p>
          <a:p>
            <a:r>
              <a:rPr lang="fr-FR"/>
              <a:t>Ce que nous attendons de vous</a:t>
            </a:r>
          </a:p>
          <a:p>
            <a:r>
              <a:rPr lang="fr-FR"/>
              <a:t>· Expérience en tant que magasinier</a:t>
            </a:r>
          </a:p>
          <a:p>
            <a:r>
              <a:rPr lang="fr-FR"/>
              <a:t>· Connaissances de base en informatique</a:t>
            </a:r>
          </a:p>
          <a:p>
            <a:r>
              <a:rPr lang="fr-FR"/>
              <a:t>· Bonne connaissances du français</a:t>
            </a:r>
          </a:p>
          <a:p>
            <a:r>
              <a:rPr lang="fr-FR"/>
              <a:t>· Travail rapide et précis</a:t>
            </a:r>
          </a:p>
          <a:p>
            <a:r>
              <a:rPr lang="fr-FR"/>
              <a:t>· Sens des responsabilités</a:t>
            </a:r>
          </a:p>
          <a:p>
            <a:r>
              <a:rPr lang="fr-FR"/>
              <a:t>· Aptitude au travail en équipe</a:t>
            </a:r>
          </a:p>
          <a:p>
            <a:r>
              <a:rPr lang="fr-FR"/>
              <a:t>Ce que nous vous proposons</a:t>
            </a:r>
          </a:p>
          <a:p>
            <a:r>
              <a:rPr lang="fr-FR"/>
              <a:t>· Une équipe motivée</a:t>
            </a:r>
          </a:p>
          <a:p>
            <a:r>
              <a:rPr lang="fr-FR"/>
              <a:t>· Des activités variées</a:t>
            </a:r>
          </a:p>
          <a:p>
            <a:r>
              <a:rPr lang="fr-FR"/>
              <a:t>· Des horaires de travail fixes</a:t>
            </a:r>
          </a:p>
          <a:p>
            <a:r>
              <a:rPr lang="fr-FR"/>
              <a:t>· Conditions de travail modernes et bonnes prestations sociales</a:t>
            </a:r>
          </a:p>
          <a:p>
            <a:r>
              <a:rPr lang="fr-FR"/>
              <a:t>Intéressé? Nous nous réjouissons de recevoir votre candidature en ligne.</a:t>
            </a:r>
          </a:p>
          <a:p>
            <a:r>
              <a:rPr lang="fr-FR"/>
              <a:t>Contact: Bernard Bicod</a:t>
            </a:r>
          </a:p>
          <a:p>
            <a:r>
              <a:rPr lang="fr-FR"/>
              <a:t>Tél. 021 988 12 88</a:t>
            </a:r>
          </a:p>
          <a:p>
            <a:r>
              <a:rPr lang="fr-FR"/>
              <a:t>bernard.bicod@happy-logistic.ch</a:t>
            </a:r>
          </a:p>
          <a:p>
            <a:endParaRPr lang="fr-FR"/>
          </a:p>
          <a:p>
            <a:r>
              <a:rPr lang="fr-FR"/>
              <a:t> 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19305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Lettre de motivation</a:t>
            </a:r>
          </a:p>
          <a:p>
            <a:r>
              <a:rPr lang="fr-FR"/>
              <a:t>CV avec photo</a:t>
            </a:r>
          </a:p>
          <a:p>
            <a:r>
              <a:rPr lang="fr-FR"/>
              <a:t>Annexes: certificats et attestations</a:t>
            </a:r>
          </a:p>
          <a:p>
            <a:endParaRPr lang="fr-FR"/>
          </a:p>
          <a:p>
            <a:r>
              <a:rPr lang="fr-FR"/>
              <a:t> 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88842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Important: envoyez toujours des copies, jamais les originaux!</a:t>
            </a:r>
          </a:p>
          <a:p>
            <a:endParaRPr lang="fr-FR"/>
          </a:p>
          <a:p>
            <a:r>
              <a:rPr lang="fr-FR"/>
              <a:t> 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83776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Important: n'envoyez que des dossiers de candidature complets!</a:t>
            </a:r>
          </a:p>
          <a:p>
            <a:endParaRPr lang="fr-FR"/>
          </a:p>
          <a:p>
            <a:r>
              <a:rPr lang="fr-FR"/>
              <a:t> 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96013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02592-A84C-4EE5-922D-8ED67771617D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02945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63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:\hep_CD\hep_Logos_Ausgabe_3-0\Logos_PC\hep\hep_rgb_bildungsverlag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79" y="125884"/>
            <a:ext cx="105981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8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30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9D648B6-244B-41D8-8005-9356325769A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645153"/>
            <a:ext cx="8890000" cy="392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81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32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B79FCC-C718-44D4-BB2F-12420EF0347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24" y="116632"/>
            <a:ext cx="428198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96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33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CD8AAB0-B3F9-4959-A79B-8F80FD09559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120" y="116632"/>
            <a:ext cx="475639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84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34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B928E87-74C8-4627-9062-A30D60EB05A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437333"/>
            <a:ext cx="8890000" cy="4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00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34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3A45B81-9C2D-4BEB-A17C-482B8AF8C85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491515"/>
            <a:ext cx="8890000" cy="423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05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34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E8AFDB0-F8EC-448C-BDFB-7E050598096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39030"/>
            <a:ext cx="8890000" cy="533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29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35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C8B6C14-B66F-4985-8536-4E9139B2D24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05099"/>
            <a:ext cx="7757368" cy="541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17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36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B92CAC9-D774-4897-85B9-F77194FF539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201" y="116632"/>
            <a:ext cx="441023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49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38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8ED2AE8-D4B3-4BF5-A9EF-3883FCA6508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70" y="116632"/>
            <a:ext cx="4393693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64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41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EBEE39C-8D71-495F-AA0E-8207613BDFB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2164354"/>
            <a:ext cx="8890000" cy="288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50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41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519FA77-7346-48C5-B376-EAAE5EF1088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3241155"/>
            <a:ext cx="8890000" cy="73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35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42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4A8F5E6-7D57-446D-80B7-2828E6E1DF5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3241155"/>
            <a:ext cx="8890000" cy="73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06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27000" y="6388100"/>
            <a:ext cx="8890000" cy="466794"/>
          </a:xfrm>
          <a:prstGeom prst="rect">
            <a:avLst/>
          </a:prstGeom>
          <a:noFill/>
        </p:spPr>
        <p:txBody>
          <a:bodyPr vert="horz" lIns="0" tIns="0" bIns="127000" rtlCol="0">
            <a:spAutoFit/>
          </a:bodyPr>
          <a:lstStyle/>
          <a:p>
            <a:r>
              <a:rPr lang="de-CH" sz="1100"/>
              <a:t>Tanja Rüdisühli, Ursula Hodel Geiger, Brigitte Steinhoff • Mon avenir professionnel • Supports de travail pour l'enseignement de la culture générale dans la formation pratique• 978-3-0355-1635-7 © hep verlag ag • zu Kapitel 4 • Seite 43</a:t>
            </a:r>
            <a:endParaRPr lang="de-CH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B30C9F3-2E03-4410-BCD2-23936625C76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98839"/>
            <a:ext cx="7757368" cy="542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6184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hep verla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4F81BD"/>
      </a:accent2>
      <a:accent3>
        <a:srgbClr val="4F81BD"/>
      </a:accent3>
      <a:accent4>
        <a:srgbClr val="4F81BD"/>
      </a:accent4>
      <a:accent5>
        <a:srgbClr val="4F81BD"/>
      </a:accent5>
      <a:accent6>
        <a:srgbClr val="4F81BD"/>
      </a:accent6>
      <a:hlink>
        <a:srgbClr val="0000FF"/>
      </a:hlink>
      <a:folHlink>
        <a:srgbClr val="800080"/>
      </a:folHlink>
    </a:clrScheme>
    <a:fontScheme name="hep verlag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1174</Words>
  <Application>Microsoft Office PowerPoint</Application>
  <PresentationFormat>Bildschirmpräsentation (4:3)</PresentationFormat>
  <Paragraphs>245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Calibri Light</vt:lpstr>
      <vt:lpstr>Calibri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SDA Informatik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Lehrmittel Folien</dc:title>
  <dc:creator>hep verlag</dc:creator>
  <cp:lastModifiedBy>Kramer Pia</cp:lastModifiedBy>
  <cp:revision>47</cp:revision>
  <dcterms:created xsi:type="dcterms:W3CDTF">2014-07-11T10:47:33Z</dcterms:created>
  <dcterms:modified xsi:type="dcterms:W3CDTF">2020-01-14T08:05:39Z</dcterms:modified>
</cp:coreProperties>
</file>