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1A10"/>
    <a:srgbClr val="640064"/>
    <a:srgbClr val="E5B1E1"/>
    <a:srgbClr val="D078E2"/>
    <a:srgbClr val="990099"/>
    <a:srgbClr val="D482E4"/>
    <a:srgbClr val="4DCF6F"/>
    <a:srgbClr val="2CCA30"/>
    <a:srgbClr val="BB2CC6"/>
    <a:srgbClr val="2AC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8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7" y="1749797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1" y="5615679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86" indent="0" algn="ctr">
              <a:buNone/>
              <a:defRPr sz="1653"/>
            </a:lvl2pPr>
            <a:lvl3pPr marL="755973" indent="0" algn="ctr">
              <a:buNone/>
              <a:defRPr sz="1488"/>
            </a:lvl3pPr>
            <a:lvl4pPr marL="1133960" indent="0" algn="ctr">
              <a:buNone/>
              <a:defRPr sz="1322"/>
            </a:lvl4pPr>
            <a:lvl5pPr marL="1511948" indent="0" algn="ctr">
              <a:buNone/>
              <a:defRPr sz="1322"/>
            </a:lvl5pPr>
            <a:lvl6pPr marL="1889933" indent="0" algn="ctr">
              <a:buNone/>
              <a:defRPr sz="1322"/>
            </a:lvl6pPr>
            <a:lvl7pPr marL="2267921" indent="0" algn="ctr">
              <a:buNone/>
              <a:defRPr sz="1322"/>
            </a:lvl7pPr>
            <a:lvl8pPr marL="2645908" indent="0" algn="ctr">
              <a:buNone/>
              <a:defRPr sz="1322"/>
            </a:lvl8pPr>
            <a:lvl9pPr marL="3023894" indent="0" algn="ctr">
              <a:buNone/>
              <a:defRPr sz="132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457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972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2" y="2665533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2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86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7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94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933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792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590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3894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662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570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1"/>
            <a:ext cx="3198096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3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7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3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374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061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205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112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86" indent="0">
              <a:buNone/>
              <a:defRPr sz="2315"/>
            </a:lvl2pPr>
            <a:lvl3pPr marL="755973" indent="0">
              <a:buNone/>
              <a:defRPr sz="1984"/>
            </a:lvl3pPr>
            <a:lvl4pPr marL="1133960" indent="0">
              <a:buNone/>
              <a:defRPr sz="1653"/>
            </a:lvl4pPr>
            <a:lvl5pPr marL="1511948" indent="0">
              <a:buNone/>
              <a:defRPr sz="1653"/>
            </a:lvl5pPr>
            <a:lvl6pPr marL="1889933" indent="0">
              <a:buNone/>
              <a:defRPr sz="1653"/>
            </a:lvl6pPr>
            <a:lvl7pPr marL="2267921" indent="0">
              <a:buNone/>
              <a:defRPr sz="1653"/>
            </a:lvl7pPr>
            <a:lvl8pPr marL="2645908" indent="0">
              <a:buNone/>
              <a:defRPr sz="1653"/>
            </a:lvl8pPr>
            <a:lvl9pPr marL="3023894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930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29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580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4B8EA-05D9-41E9-A7F7-9FB64F16F3EF}" type="datetimeFigureOut">
              <a:rPr lang="de-CH" smtClean="0"/>
              <a:t>14.06.2021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940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73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4" indent="-188994" algn="l" defTabSz="75597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8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67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5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4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92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91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901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8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6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7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6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4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3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921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90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94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>
                <a:alpha val="41000"/>
              </a:srgbClr>
            </a:gs>
            <a:gs pos="36000">
              <a:srgbClr val="D078E2"/>
            </a:gs>
            <a:gs pos="100000">
              <a:srgbClr val="BB2CC6">
                <a:alpha val="84706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Wolke 8">
            <a:extLst>
              <a:ext uri="{FF2B5EF4-FFF2-40B4-BE49-F238E27FC236}">
                <a16:creationId xmlns:a16="http://schemas.microsoft.com/office/drawing/2014/main" id="{E4398172-C3F6-48E1-81BC-66D46324780B}"/>
              </a:ext>
            </a:extLst>
          </p:cNvPr>
          <p:cNvSpPr/>
          <p:nvPr/>
        </p:nvSpPr>
        <p:spPr>
          <a:xfrm rot="21066217">
            <a:off x="228426" y="424669"/>
            <a:ext cx="5592452" cy="3327494"/>
          </a:xfrm>
          <a:prstGeom prst="cloud">
            <a:avLst/>
          </a:prstGeom>
          <a:gradFill flip="none" rotWithShape="1">
            <a:gsLst>
              <a:gs pos="0">
                <a:srgbClr val="7030A0">
                  <a:alpha val="82000"/>
                </a:srgbClr>
              </a:gs>
              <a:gs pos="50000">
                <a:srgbClr val="E5B1E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" name="Wolke 9">
            <a:extLst>
              <a:ext uri="{FF2B5EF4-FFF2-40B4-BE49-F238E27FC236}">
                <a16:creationId xmlns:a16="http://schemas.microsoft.com/office/drawing/2014/main" id="{7F582C78-6D76-4985-96DD-19FBC8250673}"/>
              </a:ext>
            </a:extLst>
          </p:cNvPr>
          <p:cNvSpPr/>
          <p:nvPr/>
        </p:nvSpPr>
        <p:spPr>
          <a:xfrm rot="1026028">
            <a:off x="2847299" y="2120358"/>
            <a:ext cx="4581822" cy="3426934"/>
          </a:xfrm>
          <a:prstGeom prst="cloud">
            <a:avLst/>
          </a:prstGeom>
          <a:gradFill>
            <a:gsLst>
              <a:gs pos="0">
                <a:srgbClr val="7030A0">
                  <a:lumMod val="99000"/>
                </a:srgbClr>
              </a:gs>
              <a:gs pos="50000">
                <a:srgbClr val="E5B1E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 w="127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A9C8341-A236-4445-8E11-A041B99C37CB}"/>
              </a:ext>
            </a:extLst>
          </p:cNvPr>
          <p:cNvSpPr txBox="1"/>
          <p:nvPr/>
        </p:nvSpPr>
        <p:spPr>
          <a:xfrm rot="689779">
            <a:off x="1242599" y="4817483"/>
            <a:ext cx="3083151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de-DE" sz="4400" b="1" dirty="0">
                <a:ln w="6350">
                  <a:solidFill>
                    <a:schemeClr val="tx1"/>
                  </a:solidFill>
                </a:ln>
                <a:solidFill>
                  <a:srgbClr val="640064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Viner Hand ITC" panose="03070502030502020203" pitchFamily="66" charset="0"/>
              </a:rPr>
              <a:t>Meine </a:t>
            </a:r>
          </a:p>
          <a:p>
            <a:r>
              <a:rPr lang="de-DE" sz="4400" b="1" dirty="0">
                <a:ln w="6350">
                  <a:solidFill>
                    <a:schemeClr val="tx1"/>
                  </a:solidFill>
                </a:ln>
                <a:solidFill>
                  <a:srgbClr val="640064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Viner Hand ITC" panose="03070502030502020203" pitchFamily="66" charset="0"/>
              </a:rPr>
              <a:t>Träume</a:t>
            </a:r>
            <a:endParaRPr lang="de-CH" sz="3600" b="1" dirty="0">
              <a:ln w="6350">
                <a:solidFill>
                  <a:schemeClr val="tx1"/>
                </a:solidFill>
              </a:ln>
              <a:solidFill>
                <a:srgbClr val="640064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Viner Hand ITC" panose="03070502030502020203" pitchFamily="66" charset="0"/>
            </a:endParaRPr>
          </a:p>
        </p:txBody>
      </p:sp>
      <p:sp>
        <p:nvSpPr>
          <p:cNvPr id="12" name="Wolke 11">
            <a:extLst>
              <a:ext uri="{FF2B5EF4-FFF2-40B4-BE49-F238E27FC236}">
                <a16:creationId xmlns:a16="http://schemas.microsoft.com/office/drawing/2014/main" id="{561BF1DB-74D7-4DF7-A282-3E0DD7CD567E}"/>
              </a:ext>
            </a:extLst>
          </p:cNvPr>
          <p:cNvSpPr/>
          <p:nvPr/>
        </p:nvSpPr>
        <p:spPr>
          <a:xfrm rot="241872">
            <a:off x="313977" y="5142822"/>
            <a:ext cx="5583603" cy="3242870"/>
          </a:xfrm>
          <a:prstGeom prst="cloud">
            <a:avLst/>
          </a:prstGeom>
          <a:gradFill>
            <a:gsLst>
              <a:gs pos="0">
                <a:srgbClr val="7030A0"/>
              </a:gs>
              <a:gs pos="50000">
                <a:srgbClr val="E5B1E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 w="127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Wolke 10">
            <a:extLst>
              <a:ext uri="{FF2B5EF4-FFF2-40B4-BE49-F238E27FC236}">
                <a16:creationId xmlns:a16="http://schemas.microsoft.com/office/drawing/2014/main" id="{C7405424-534F-4FA9-9596-B8BD1F0D05D0}"/>
              </a:ext>
            </a:extLst>
          </p:cNvPr>
          <p:cNvSpPr/>
          <p:nvPr/>
        </p:nvSpPr>
        <p:spPr>
          <a:xfrm rot="21358842">
            <a:off x="1182766" y="7411911"/>
            <a:ext cx="6072530" cy="3083412"/>
          </a:xfrm>
          <a:prstGeom prst="cloud">
            <a:avLst/>
          </a:prstGeom>
          <a:gradFill>
            <a:gsLst>
              <a:gs pos="0">
                <a:srgbClr val="7030A0"/>
              </a:gs>
              <a:gs pos="50000">
                <a:srgbClr val="E5B1E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 w="127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4" name="Flussdiagramm: Lochstreifen 13">
            <a:extLst>
              <a:ext uri="{FF2B5EF4-FFF2-40B4-BE49-F238E27FC236}">
                <a16:creationId xmlns:a16="http://schemas.microsoft.com/office/drawing/2014/main" id="{43B90243-DE3B-4BCD-9695-815FD4CA8725}"/>
              </a:ext>
            </a:extLst>
          </p:cNvPr>
          <p:cNvSpPr/>
          <p:nvPr/>
        </p:nvSpPr>
        <p:spPr>
          <a:xfrm rot="20536721">
            <a:off x="449760" y="641318"/>
            <a:ext cx="2496457" cy="904535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02BE300-014E-44D7-8585-AAEFBBB125F4}"/>
              </a:ext>
            </a:extLst>
          </p:cNvPr>
          <p:cNvSpPr txBox="1"/>
          <p:nvPr/>
        </p:nvSpPr>
        <p:spPr>
          <a:xfrm rot="20457465">
            <a:off x="489197" y="862753"/>
            <a:ext cx="265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Viner Hand ITC" panose="03070502030502020203" pitchFamily="66" charset="0"/>
              </a:rPr>
              <a:t>Für die Freizeit:</a:t>
            </a:r>
            <a:endParaRPr lang="de-CH" sz="2400" dirty="0">
              <a:latin typeface="Viner Hand ITC" panose="03070502030502020203" pitchFamily="66" charset="0"/>
            </a:endParaRPr>
          </a:p>
        </p:txBody>
      </p:sp>
      <p:sp>
        <p:nvSpPr>
          <p:cNvPr id="16" name="Flussdiagramm: Lochstreifen 15">
            <a:extLst>
              <a:ext uri="{FF2B5EF4-FFF2-40B4-BE49-F238E27FC236}">
                <a16:creationId xmlns:a16="http://schemas.microsoft.com/office/drawing/2014/main" id="{1E203671-3C6B-458C-A461-2313B39D0322}"/>
              </a:ext>
            </a:extLst>
          </p:cNvPr>
          <p:cNvSpPr/>
          <p:nvPr/>
        </p:nvSpPr>
        <p:spPr>
          <a:xfrm rot="960401">
            <a:off x="4469292" y="2138761"/>
            <a:ext cx="2618435" cy="904535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lussdiagramm: Lochstreifen 16">
            <a:extLst>
              <a:ext uri="{FF2B5EF4-FFF2-40B4-BE49-F238E27FC236}">
                <a16:creationId xmlns:a16="http://schemas.microsoft.com/office/drawing/2014/main" id="{02E4AF5C-75C6-4DB6-8E95-E78076F362B2}"/>
              </a:ext>
            </a:extLst>
          </p:cNvPr>
          <p:cNvSpPr/>
          <p:nvPr/>
        </p:nvSpPr>
        <p:spPr>
          <a:xfrm rot="10232727">
            <a:off x="470859" y="5156977"/>
            <a:ext cx="2496457" cy="904535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Flussdiagramm: Lochstreifen 17">
            <a:extLst>
              <a:ext uri="{FF2B5EF4-FFF2-40B4-BE49-F238E27FC236}">
                <a16:creationId xmlns:a16="http://schemas.microsoft.com/office/drawing/2014/main" id="{D0C6BF8B-3A3B-4DE8-8F88-1217D6093410}"/>
              </a:ext>
            </a:extLst>
          </p:cNvPr>
          <p:cNvSpPr/>
          <p:nvPr/>
        </p:nvSpPr>
        <p:spPr>
          <a:xfrm rot="458131">
            <a:off x="4653074" y="6942129"/>
            <a:ext cx="2207637" cy="908964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C68766C-2DA4-4E44-A6C7-AD2CA21C315B}"/>
              </a:ext>
            </a:extLst>
          </p:cNvPr>
          <p:cNvSpPr txBox="1"/>
          <p:nvPr/>
        </p:nvSpPr>
        <p:spPr>
          <a:xfrm rot="898403">
            <a:off x="4452698" y="2443698"/>
            <a:ext cx="2953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Viner Hand ITC" panose="03070502030502020203" pitchFamily="66" charset="0"/>
              </a:rPr>
              <a:t>Für das Wohnen:</a:t>
            </a:r>
            <a:endParaRPr lang="de-CH" sz="2400" dirty="0">
              <a:latin typeface="Viner Hand ITC" panose="03070502030502020203" pitchFamily="66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9E821F87-B16C-4779-97F0-3A7AF87F4663}"/>
              </a:ext>
            </a:extLst>
          </p:cNvPr>
          <p:cNvSpPr txBox="1"/>
          <p:nvPr/>
        </p:nvSpPr>
        <p:spPr>
          <a:xfrm rot="20897698">
            <a:off x="657114" y="5378411"/>
            <a:ext cx="228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Viner Hand ITC" panose="03070502030502020203" pitchFamily="66" charset="0"/>
              </a:rPr>
              <a:t>Für die Arbeit:</a:t>
            </a:r>
            <a:endParaRPr lang="de-CH" sz="2400" dirty="0">
              <a:latin typeface="Viner Hand ITC" panose="03070502030502020203" pitchFamily="66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E97324E-2265-4A4A-91F8-328AEA8EF45D}"/>
              </a:ext>
            </a:extLst>
          </p:cNvPr>
          <p:cNvSpPr txBox="1"/>
          <p:nvPr/>
        </p:nvSpPr>
        <p:spPr>
          <a:xfrm rot="191902">
            <a:off x="5051235" y="7215690"/>
            <a:ext cx="2813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Viner Hand ITC" panose="03070502030502020203" pitchFamily="66" charset="0"/>
              </a:rPr>
              <a:t>Anderes:</a:t>
            </a:r>
            <a:endParaRPr lang="de-CH" sz="2400" dirty="0">
              <a:latin typeface="Viner Hand ITC" panose="03070502030502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145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</Words>
  <Application>Microsoft Office PowerPoint</Application>
  <PresentationFormat>Benutzerdefiniert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Viner Hand ITC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Marla Kirschner</dc:creator>
  <cp:lastModifiedBy>Anna Gruber</cp:lastModifiedBy>
  <cp:revision>43</cp:revision>
  <dcterms:created xsi:type="dcterms:W3CDTF">2021-06-01T14:37:59Z</dcterms:created>
  <dcterms:modified xsi:type="dcterms:W3CDTF">2021-06-14T07:49:50Z</dcterms:modified>
</cp:coreProperties>
</file>