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3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4.xml" ContentType="application/vnd.openxmlformats-officedocument.theme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5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1" r:id="rId4"/>
    <p:sldMasterId id="2147483686" r:id="rId5"/>
    <p:sldMasterId id="2147483707" r:id="rId6"/>
    <p:sldMasterId id="2147483730" r:id="rId7"/>
    <p:sldMasterId id="2147483758" r:id="rId8"/>
    <p:sldMasterId id="2147483774" r:id="rId9"/>
  </p:sldMasterIdLst>
  <p:notesMasterIdLst>
    <p:notesMasterId r:id="rId51"/>
  </p:notesMasterIdLst>
  <p:sldIdLst>
    <p:sldId id="2147483634" r:id="rId10"/>
    <p:sldId id="2147483643" r:id="rId11"/>
    <p:sldId id="2147483548" r:id="rId12"/>
    <p:sldId id="292" r:id="rId13"/>
    <p:sldId id="505" r:id="rId14"/>
    <p:sldId id="283" r:id="rId15"/>
    <p:sldId id="284" r:id="rId16"/>
    <p:sldId id="2147483576" r:id="rId17"/>
    <p:sldId id="2147483646" r:id="rId18"/>
    <p:sldId id="2147483647" r:id="rId19"/>
    <p:sldId id="286" r:id="rId20"/>
    <p:sldId id="257" r:id="rId21"/>
    <p:sldId id="258" r:id="rId22"/>
    <p:sldId id="256" r:id="rId23"/>
    <p:sldId id="259" r:id="rId24"/>
    <p:sldId id="270" r:id="rId25"/>
    <p:sldId id="261" r:id="rId26"/>
    <p:sldId id="262" r:id="rId27"/>
    <p:sldId id="260" r:id="rId28"/>
    <p:sldId id="265" r:id="rId29"/>
    <p:sldId id="268" r:id="rId30"/>
    <p:sldId id="263" r:id="rId31"/>
    <p:sldId id="269" r:id="rId32"/>
    <p:sldId id="271" r:id="rId33"/>
    <p:sldId id="275" r:id="rId34"/>
    <p:sldId id="272" r:id="rId35"/>
    <p:sldId id="276" r:id="rId36"/>
    <p:sldId id="277" r:id="rId37"/>
    <p:sldId id="278" r:id="rId38"/>
    <p:sldId id="267" r:id="rId39"/>
    <p:sldId id="279" r:id="rId40"/>
    <p:sldId id="282" r:id="rId41"/>
    <p:sldId id="280" r:id="rId42"/>
    <p:sldId id="281" r:id="rId43"/>
    <p:sldId id="273" r:id="rId44"/>
    <p:sldId id="274" r:id="rId45"/>
    <p:sldId id="285" r:id="rId46"/>
    <p:sldId id="2147483635" r:id="rId47"/>
    <p:sldId id="266" r:id="rId48"/>
    <p:sldId id="2147483636" r:id="rId49"/>
    <p:sldId id="264" r:id="rId50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846" userDrawn="1">
          <p15:clr>
            <a:srgbClr val="A4A3A4"/>
          </p15:clr>
        </p15:guide>
        <p15:guide id="2" pos="211" userDrawn="1">
          <p15:clr>
            <a:srgbClr val="A4A3A4"/>
          </p15:clr>
        </p15:guide>
        <p15:guide id="3" orient="horz" pos="216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9F04B14-C123-A344-0E83-D9932EF1F931}" name="Nathalie Möckli" initials="NM" userId="ef211cfac84b62ec" providerId="Windows Live"/>
  <p188:author id="{3613CC6D-DC36-11FC-C909-6CF9D29A33E6}" name="Elena Gotti" initials="EG" userId="d2e9794b642a254a" providerId="Windows Live"/>
  <p188:author id="{FDCF247E-3D5F-EB73-C8ED-299A996166CA}" name="Jianan Huang" initials="JH" userId="S::jianan.huang@unibas.ch::32ad18ee-7267-42e7-9ffb-b12727c4fb62" providerId="AD"/>
  <p188:author id="{600B24CC-5A80-9666-77C7-07644CF93599}" name="Franziska Zuniga" initials="FZ" userId="9c0c42c5cf8b0950" providerId="Windows Live"/>
  <p188:author id="{26E160F0-2BE6-D387-452C-065F6F983CF3}" name="Lisa Kästner" initials="LK" userId="S::lisa.kaestner@unibas.ch::8896930f-368b-493b-8581-5719e2e94c83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Franziska Zuniga" initials="FZ" lastIdx="6" clrIdx="0">
    <p:extLst>
      <p:ext uri="{19B8F6BF-5375-455C-9EA6-DF929625EA0E}">
        <p15:presenceInfo xmlns:p15="http://schemas.microsoft.com/office/powerpoint/2012/main" userId="9c0c42c5cf8b0950" providerId="Windows Live"/>
      </p:ext>
    </p:extLst>
  </p:cmAuthor>
  <p:cmAuthor id="2" name="Lisa Kästner" initials="LK" lastIdx="1" clrIdx="1">
    <p:extLst>
      <p:ext uri="{19B8F6BF-5375-455C-9EA6-DF929625EA0E}">
        <p15:presenceInfo xmlns:p15="http://schemas.microsoft.com/office/powerpoint/2012/main" userId="S::lisa.kaestner@unibas.ch::8896930f-368b-493b-8581-5719e2e94c8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8672C"/>
    <a:srgbClr val="97A749"/>
    <a:srgbClr val="333C1E"/>
    <a:srgbClr val="526230"/>
    <a:srgbClr val="595A59"/>
    <a:srgbClr val="343D1E"/>
    <a:srgbClr val="D1D3BC"/>
    <a:srgbClr val="585958"/>
    <a:srgbClr val="5C6B2E"/>
    <a:srgbClr val="9DAD4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ittlere Formatvorlage 2 - Akz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1348"/>
    <p:restoredTop sz="95707" autoAdjust="0"/>
  </p:normalViewPr>
  <p:slideViewPr>
    <p:cSldViewPr snapToGrid="0">
      <p:cViewPr varScale="1">
        <p:scale>
          <a:sx n="109" d="100"/>
          <a:sy n="109" d="100"/>
        </p:scale>
        <p:origin x="216" y="600"/>
      </p:cViewPr>
      <p:guideLst>
        <p:guide pos="846"/>
        <p:guide pos="211"/>
        <p:guide orient="horz"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slide" Target="slides/slide17.xml"/><Relationship Id="rId39" Type="http://schemas.openxmlformats.org/officeDocument/2006/relationships/slide" Target="slides/slide30.xml"/><Relationship Id="rId21" Type="http://schemas.openxmlformats.org/officeDocument/2006/relationships/slide" Target="slides/slide12.xml"/><Relationship Id="rId34" Type="http://schemas.openxmlformats.org/officeDocument/2006/relationships/slide" Target="slides/slide25.xml"/><Relationship Id="rId42" Type="http://schemas.openxmlformats.org/officeDocument/2006/relationships/slide" Target="slides/slide33.xml"/><Relationship Id="rId47" Type="http://schemas.openxmlformats.org/officeDocument/2006/relationships/slide" Target="slides/slide38.xml"/><Relationship Id="rId50" Type="http://schemas.openxmlformats.org/officeDocument/2006/relationships/slide" Target="slides/slide41.xml"/><Relationship Id="rId55" Type="http://schemas.openxmlformats.org/officeDocument/2006/relationships/theme" Target="theme/theme1.xml"/><Relationship Id="rId7" Type="http://schemas.openxmlformats.org/officeDocument/2006/relationships/slideMaster" Target="slideMasters/slideMaster4.xml"/><Relationship Id="rId2" Type="http://schemas.openxmlformats.org/officeDocument/2006/relationships/customXml" Target="../customXml/item2.xml"/><Relationship Id="rId16" Type="http://schemas.openxmlformats.org/officeDocument/2006/relationships/slide" Target="slides/slide7.xml"/><Relationship Id="rId29" Type="http://schemas.openxmlformats.org/officeDocument/2006/relationships/slide" Target="slides/slide20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32" Type="http://schemas.openxmlformats.org/officeDocument/2006/relationships/slide" Target="slides/slide23.xml"/><Relationship Id="rId37" Type="http://schemas.openxmlformats.org/officeDocument/2006/relationships/slide" Target="slides/slide28.xml"/><Relationship Id="rId40" Type="http://schemas.openxmlformats.org/officeDocument/2006/relationships/slide" Target="slides/slide31.xml"/><Relationship Id="rId45" Type="http://schemas.openxmlformats.org/officeDocument/2006/relationships/slide" Target="slides/slide36.xml"/><Relationship Id="rId53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9" Type="http://schemas.openxmlformats.org/officeDocument/2006/relationships/slide" Target="slides/slide10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slide" Target="slides/slide18.xml"/><Relationship Id="rId30" Type="http://schemas.openxmlformats.org/officeDocument/2006/relationships/slide" Target="slides/slide21.xml"/><Relationship Id="rId35" Type="http://schemas.openxmlformats.org/officeDocument/2006/relationships/slide" Target="slides/slide26.xml"/><Relationship Id="rId43" Type="http://schemas.openxmlformats.org/officeDocument/2006/relationships/slide" Target="slides/slide34.xml"/><Relationship Id="rId48" Type="http://schemas.openxmlformats.org/officeDocument/2006/relationships/slide" Target="slides/slide39.xml"/><Relationship Id="rId56" Type="http://schemas.openxmlformats.org/officeDocument/2006/relationships/tableStyles" Target="tableStyles.xml"/><Relationship Id="rId8" Type="http://schemas.openxmlformats.org/officeDocument/2006/relationships/slideMaster" Target="slideMasters/slideMaster5.xml"/><Relationship Id="rId51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33" Type="http://schemas.openxmlformats.org/officeDocument/2006/relationships/slide" Target="slides/slide24.xml"/><Relationship Id="rId38" Type="http://schemas.openxmlformats.org/officeDocument/2006/relationships/slide" Target="slides/slide29.xml"/><Relationship Id="rId46" Type="http://schemas.openxmlformats.org/officeDocument/2006/relationships/slide" Target="slides/slide37.xml"/><Relationship Id="rId20" Type="http://schemas.openxmlformats.org/officeDocument/2006/relationships/slide" Target="slides/slide11.xml"/><Relationship Id="rId41" Type="http://schemas.openxmlformats.org/officeDocument/2006/relationships/slide" Target="slides/slide32.xml"/><Relationship Id="rId54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slide" Target="slides/slide19.xml"/><Relationship Id="rId36" Type="http://schemas.openxmlformats.org/officeDocument/2006/relationships/slide" Target="slides/slide27.xml"/><Relationship Id="rId49" Type="http://schemas.openxmlformats.org/officeDocument/2006/relationships/slide" Target="slides/slide40.xml"/><Relationship Id="rId57" Type="http://schemas.microsoft.com/office/2018/10/relationships/authors" Target="authors.xml"/><Relationship Id="rId10" Type="http://schemas.openxmlformats.org/officeDocument/2006/relationships/slide" Target="slides/slide1.xml"/><Relationship Id="rId31" Type="http://schemas.openxmlformats.org/officeDocument/2006/relationships/slide" Target="slides/slide22.xml"/><Relationship Id="rId44" Type="http://schemas.openxmlformats.org/officeDocument/2006/relationships/slide" Target="slides/slide35.xml"/><Relationship Id="rId52" Type="http://schemas.openxmlformats.org/officeDocument/2006/relationships/commentAuthors" Target="commentAuthor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F7A3F4E-1736-854E-ACEE-010179473AB8}" type="doc">
      <dgm:prSet loTypeId="urn:microsoft.com/office/officeart/2005/8/layout/vList5" loCatId="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fr-FR"/>
        </a:p>
      </dgm:t>
    </dgm:pt>
    <dgm:pt modelId="{55AC2ACE-A7FB-FC40-AAE3-33FE77F1D44C}">
      <dgm:prSet custT="1"/>
      <dgm:spPr/>
      <dgm:t>
        <a:bodyPr/>
        <a:lstStyle/>
        <a:p>
          <a:pPr algn="l"/>
          <a:r>
            <a:rPr lang="fr-FR" sz="2400" dirty="0" err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Nein</a:t>
          </a:r>
          <a:endParaRPr lang="fr-FR" sz="2400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E2CFE96C-00E9-E542-851B-B9129B7DFAE9}" type="parTrans" cxnId="{A8E543FD-93DF-2D40-8D28-DFA8AA98F72C}">
      <dgm:prSet/>
      <dgm:spPr/>
      <dgm:t>
        <a:bodyPr/>
        <a:lstStyle/>
        <a:p>
          <a:pPr algn="l"/>
          <a:endParaRPr lang="fr-FR" sz="2000">
            <a:solidFill>
              <a:schemeClr val="tx1"/>
            </a:solidFill>
          </a:endParaRPr>
        </a:p>
      </dgm:t>
    </dgm:pt>
    <dgm:pt modelId="{0901015D-0EFE-DD4D-A31D-67C1C07A680D}" type="sibTrans" cxnId="{A8E543FD-93DF-2D40-8D28-DFA8AA98F72C}">
      <dgm:prSet/>
      <dgm:spPr/>
      <dgm:t>
        <a:bodyPr/>
        <a:lstStyle/>
        <a:p>
          <a:pPr algn="l"/>
          <a:endParaRPr lang="fr-FR" sz="2000">
            <a:solidFill>
              <a:schemeClr val="tx1"/>
            </a:solidFill>
          </a:endParaRPr>
        </a:p>
      </dgm:t>
    </dgm:pt>
    <dgm:pt modelId="{17034E2B-67A3-3242-A1F2-9D1E28C930AF}">
      <dgm:prSet phldrT="[Texte]" custT="1"/>
      <dgm:spPr/>
      <dgm:t>
        <a:bodyPr/>
        <a:lstStyle/>
        <a:p>
          <a:pPr algn="l">
            <a:buNone/>
          </a:pPr>
          <a:r>
            <a:rPr lang="de-CH" sz="2400" i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Person nimmt </a:t>
          </a:r>
          <a:r>
            <a:rPr lang="de-CH" sz="2400" i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aktuell keine Medikamente ein</a:t>
          </a:r>
          <a:endParaRPr lang="fr-FR" sz="2400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37C0FF54-DC06-224F-8FD1-0BB6DA4D249A}" type="sibTrans" cxnId="{A883FF5E-C986-2E4B-AE8E-4EFFCC88C43A}">
      <dgm:prSet/>
      <dgm:spPr/>
      <dgm:t>
        <a:bodyPr/>
        <a:lstStyle/>
        <a:p>
          <a:pPr algn="l"/>
          <a:endParaRPr lang="fr-FR" sz="2000">
            <a:solidFill>
              <a:schemeClr val="tx1"/>
            </a:solidFill>
          </a:endParaRPr>
        </a:p>
      </dgm:t>
    </dgm:pt>
    <dgm:pt modelId="{2FC410A5-3764-8A42-B422-DEC927E9A689}" type="parTrans" cxnId="{A883FF5E-C986-2E4B-AE8E-4EFFCC88C43A}">
      <dgm:prSet/>
      <dgm:spPr/>
      <dgm:t>
        <a:bodyPr/>
        <a:lstStyle/>
        <a:p>
          <a:pPr algn="l"/>
          <a:endParaRPr lang="fr-FR" sz="2000">
            <a:solidFill>
              <a:schemeClr val="tx1"/>
            </a:solidFill>
          </a:endParaRPr>
        </a:p>
      </dgm:t>
    </dgm:pt>
    <dgm:pt modelId="{65A19FA8-643B-1943-B2F2-DC51DE03CC29}">
      <dgm:prSet custT="1"/>
      <dgm:spPr/>
      <dgm:t>
        <a:bodyPr/>
        <a:lstStyle/>
        <a:p>
          <a:pPr algn="l"/>
          <a:r>
            <a:rPr lang="fr-FR" sz="24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Ja</a:t>
          </a:r>
        </a:p>
      </dgm:t>
    </dgm:pt>
    <dgm:pt modelId="{B78F766D-4924-F940-9CA2-F3897EC96974}" type="sibTrans" cxnId="{82C72EEA-55B9-C048-9873-E4DEAD0764E6}">
      <dgm:prSet/>
      <dgm:spPr/>
      <dgm:t>
        <a:bodyPr/>
        <a:lstStyle/>
        <a:p>
          <a:pPr algn="l"/>
          <a:endParaRPr lang="fr-FR" sz="2000">
            <a:solidFill>
              <a:schemeClr val="tx1"/>
            </a:solidFill>
          </a:endParaRPr>
        </a:p>
      </dgm:t>
    </dgm:pt>
    <dgm:pt modelId="{87A51941-453D-E149-9937-1EF287F01FEF}" type="parTrans" cxnId="{82C72EEA-55B9-C048-9873-E4DEAD0764E6}">
      <dgm:prSet/>
      <dgm:spPr/>
      <dgm:t>
        <a:bodyPr/>
        <a:lstStyle/>
        <a:p>
          <a:pPr algn="l"/>
          <a:endParaRPr lang="fr-FR" sz="2000">
            <a:solidFill>
              <a:schemeClr val="tx1"/>
            </a:solidFill>
          </a:endParaRPr>
        </a:p>
      </dgm:t>
    </dgm:pt>
    <dgm:pt modelId="{025789EC-ADC6-7245-B2E8-09B61B9B275A}" type="pres">
      <dgm:prSet presAssocID="{8F7A3F4E-1736-854E-ACEE-010179473AB8}" presName="Name0" presStyleCnt="0">
        <dgm:presLayoutVars>
          <dgm:dir/>
          <dgm:animLvl val="lvl"/>
          <dgm:resizeHandles val="exact"/>
        </dgm:presLayoutVars>
      </dgm:prSet>
      <dgm:spPr/>
    </dgm:pt>
    <dgm:pt modelId="{65D92205-E6C7-D84C-89C6-F93A74203146}" type="pres">
      <dgm:prSet presAssocID="{55AC2ACE-A7FB-FC40-AAE3-33FE77F1D44C}" presName="linNode" presStyleCnt="0"/>
      <dgm:spPr/>
    </dgm:pt>
    <dgm:pt modelId="{34797912-399C-7640-8E2A-0179202D5A60}" type="pres">
      <dgm:prSet presAssocID="{55AC2ACE-A7FB-FC40-AAE3-33FE77F1D44C}" presName="parentText" presStyleLbl="node1" presStyleIdx="0" presStyleCnt="3" custScaleX="277778" custLinFactNeighborX="-27267" custLinFactNeighborY="-19110">
        <dgm:presLayoutVars>
          <dgm:chMax val="1"/>
          <dgm:bulletEnabled val="1"/>
        </dgm:presLayoutVars>
      </dgm:prSet>
      <dgm:spPr/>
    </dgm:pt>
    <dgm:pt modelId="{D77B55BD-3A87-BA43-8519-1705A9F904F4}" type="pres">
      <dgm:prSet presAssocID="{0901015D-0EFE-DD4D-A31D-67C1C07A680D}" presName="sp" presStyleCnt="0"/>
      <dgm:spPr/>
    </dgm:pt>
    <dgm:pt modelId="{25E00D36-CD94-8245-92DD-1EEECB6B4ED4}" type="pres">
      <dgm:prSet presAssocID="{65A19FA8-643B-1943-B2F2-DC51DE03CC29}" presName="linNode" presStyleCnt="0"/>
      <dgm:spPr/>
    </dgm:pt>
    <dgm:pt modelId="{F2BAF57C-2D42-3A4A-99BF-0B1A27BA8258}" type="pres">
      <dgm:prSet presAssocID="{65A19FA8-643B-1943-B2F2-DC51DE03CC29}" presName="parentText" presStyleLbl="node1" presStyleIdx="1" presStyleCnt="3" custScaleX="277778">
        <dgm:presLayoutVars>
          <dgm:chMax val="1"/>
          <dgm:bulletEnabled val="1"/>
        </dgm:presLayoutVars>
      </dgm:prSet>
      <dgm:spPr/>
    </dgm:pt>
    <dgm:pt modelId="{A1638B18-AB99-0B49-A9FA-353D91EED636}" type="pres">
      <dgm:prSet presAssocID="{B78F766D-4924-F940-9CA2-F3897EC96974}" presName="sp" presStyleCnt="0"/>
      <dgm:spPr/>
    </dgm:pt>
    <dgm:pt modelId="{B950253B-6C7C-D748-95CC-5627878BFF4E}" type="pres">
      <dgm:prSet presAssocID="{17034E2B-67A3-3242-A1F2-9D1E28C930AF}" presName="linNode" presStyleCnt="0"/>
      <dgm:spPr/>
    </dgm:pt>
    <dgm:pt modelId="{C4254E25-E062-074F-9FDF-232157B0550F}" type="pres">
      <dgm:prSet presAssocID="{17034E2B-67A3-3242-A1F2-9D1E28C930AF}" presName="parentText" presStyleLbl="node1" presStyleIdx="2" presStyleCnt="3" custScaleX="277778">
        <dgm:presLayoutVars>
          <dgm:chMax val="1"/>
          <dgm:bulletEnabled val="1"/>
        </dgm:presLayoutVars>
      </dgm:prSet>
      <dgm:spPr/>
    </dgm:pt>
  </dgm:ptLst>
  <dgm:cxnLst>
    <dgm:cxn modelId="{BA961939-BB0B-AB4F-A609-7E0935E2A4C8}" type="presOf" srcId="{17034E2B-67A3-3242-A1F2-9D1E28C930AF}" destId="{C4254E25-E062-074F-9FDF-232157B0550F}" srcOrd="0" destOrd="0" presId="urn:microsoft.com/office/officeart/2005/8/layout/vList5"/>
    <dgm:cxn modelId="{94416C53-7796-7E4C-AD83-7CABF04CD56F}" type="presOf" srcId="{55AC2ACE-A7FB-FC40-AAE3-33FE77F1D44C}" destId="{34797912-399C-7640-8E2A-0179202D5A60}" srcOrd="0" destOrd="0" presId="urn:microsoft.com/office/officeart/2005/8/layout/vList5"/>
    <dgm:cxn modelId="{A883FF5E-C986-2E4B-AE8E-4EFFCC88C43A}" srcId="{8F7A3F4E-1736-854E-ACEE-010179473AB8}" destId="{17034E2B-67A3-3242-A1F2-9D1E28C930AF}" srcOrd="2" destOrd="0" parTransId="{2FC410A5-3764-8A42-B422-DEC927E9A689}" sibTransId="{37C0FF54-DC06-224F-8FD1-0BB6DA4D249A}"/>
    <dgm:cxn modelId="{CA2B369E-93FB-DE48-AC90-3793E370BD49}" type="presOf" srcId="{65A19FA8-643B-1943-B2F2-DC51DE03CC29}" destId="{F2BAF57C-2D42-3A4A-99BF-0B1A27BA8258}" srcOrd="0" destOrd="0" presId="urn:microsoft.com/office/officeart/2005/8/layout/vList5"/>
    <dgm:cxn modelId="{00412CCE-F053-0946-A703-02ED2973F1D3}" type="presOf" srcId="{8F7A3F4E-1736-854E-ACEE-010179473AB8}" destId="{025789EC-ADC6-7245-B2E8-09B61B9B275A}" srcOrd="0" destOrd="0" presId="urn:microsoft.com/office/officeart/2005/8/layout/vList5"/>
    <dgm:cxn modelId="{82C72EEA-55B9-C048-9873-E4DEAD0764E6}" srcId="{8F7A3F4E-1736-854E-ACEE-010179473AB8}" destId="{65A19FA8-643B-1943-B2F2-DC51DE03CC29}" srcOrd="1" destOrd="0" parTransId="{87A51941-453D-E149-9937-1EF287F01FEF}" sibTransId="{B78F766D-4924-F940-9CA2-F3897EC96974}"/>
    <dgm:cxn modelId="{A8E543FD-93DF-2D40-8D28-DFA8AA98F72C}" srcId="{8F7A3F4E-1736-854E-ACEE-010179473AB8}" destId="{55AC2ACE-A7FB-FC40-AAE3-33FE77F1D44C}" srcOrd="0" destOrd="0" parTransId="{E2CFE96C-00E9-E542-851B-B9129B7DFAE9}" sibTransId="{0901015D-0EFE-DD4D-A31D-67C1C07A680D}"/>
    <dgm:cxn modelId="{A2DE0D78-77F1-1045-B36F-51E22BD93AB5}" type="presParOf" srcId="{025789EC-ADC6-7245-B2E8-09B61B9B275A}" destId="{65D92205-E6C7-D84C-89C6-F93A74203146}" srcOrd="0" destOrd="0" presId="urn:microsoft.com/office/officeart/2005/8/layout/vList5"/>
    <dgm:cxn modelId="{138A3368-E215-8147-AE7F-FCF90EEB0771}" type="presParOf" srcId="{65D92205-E6C7-D84C-89C6-F93A74203146}" destId="{34797912-399C-7640-8E2A-0179202D5A60}" srcOrd="0" destOrd="0" presId="urn:microsoft.com/office/officeart/2005/8/layout/vList5"/>
    <dgm:cxn modelId="{76452FC7-20BF-FC47-A3FB-F54E3F06698C}" type="presParOf" srcId="{025789EC-ADC6-7245-B2E8-09B61B9B275A}" destId="{D77B55BD-3A87-BA43-8519-1705A9F904F4}" srcOrd="1" destOrd="0" presId="urn:microsoft.com/office/officeart/2005/8/layout/vList5"/>
    <dgm:cxn modelId="{E8BCB2A3-140C-C24B-B8CC-D1B86F5ED919}" type="presParOf" srcId="{025789EC-ADC6-7245-B2E8-09B61B9B275A}" destId="{25E00D36-CD94-8245-92DD-1EEECB6B4ED4}" srcOrd="2" destOrd="0" presId="urn:microsoft.com/office/officeart/2005/8/layout/vList5"/>
    <dgm:cxn modelId="{F8A9165C-9910-7A4F-B02B-DC0F95C98ABE}" type="presParOf" srcId="{25E00D36-CD94-8245-92DD-1EEECB6B4ED4}" destId="{F2BAF57C-2D42-3A4A-99BF-0B1A27BA8258}" srcOrd="0" destOrd="0" presId="urn:microsoft.com/office/officeart/2005/8/layout/vList5"/>
    <dgm:cxn modelId="{57D4BDAC-DB87-1849-B076-9371C383E943}" type="presParOf" srcId="{025789EC-ADC6-7245-B2E8-09B61B9B275A}" destId="{A1638B18-AB99-0B49-A9FA-353D91EED636}" srcOrd="3" destOrd="0" presId="urn:microsoft.com/office/officeart/2005/8/layout/vList5"/>
    <dgm:cxn modelId="{2D7F74C2-A90E-4B4C-B227-AD09E3E0DAAF}" type="presParOf" srcId="{025789EC-ADC6-7245-B2E8-09B61B9B275A}" destId="{B950253B-6C7C-D748-95CC-5627878BFF4E}" srcOrd="4" destOrd="0" presId="urn:microsoft.com/office/officeart/2005/8/layout/vList5"/>
    <dgm:cxn modelId="{3502F90D-EF53-334F-9A0F-04C0004E2EFD}" type="presParOf" srcId="{B950253B-6C7C-D748-95CC-5627878BFF4E}" destId="{C4254E25-E062-074F-9FDF-232157B0550F}" srcOrd="0" destOrd="0" presId="urn:microsoft.com/office/officeart/2005/8/layout/vList5"/>
  </dgm:cxnLst>
  <dgm:bg>
    <a:noFill/>
  </dgm:bg>
  <dgm:whole>
    <a:ln>
      <a:noFill/>
    </a:ln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F7A3F4E-1736-854E-ACEE-010179473AB8}" type="doc">
      <dgm:prSet loTypeId="urn:microsoft.com/office/officeart/2005/8/layout/vList5" loCatId="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fr-FR"/>
        </a:p>
      </dgm:t>
    </dgm:pt>
    <dgm:pt modelId="{55AC2ACE-A7FB-FC40-AAE3-33FE77F1D44C}">
      <dgm:prSet custT="1"/>
      <dgm:spPr/>
      <dgm:t>
        <a:bodyPr/>
        <a:lstStyle/>
        <a:p>
          <a:pPr algn="l"/>
          <a:r>
            <a:rPr lang="fr-FR" sz="20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Nein</a:t>
          </a:r>
        </a:p>
      </dgm:t>
    </dgm:pt>
    <dgm:pt modelId="{E2CFE96C-00E9-E542-851B-B9129B7DFAE9}" type="parTrans" cxnId="{A8E543FD-93DF-2D40-8D28-DFA8AA98F72C}">
      <dgm:prSet/>
      <dgm:spPr/>
      <dgm:t>
        <a:bodyPr/>
        <a:lstStyle/>
        <a:p>
          <a:pPr algn="l"/>
          <a:endParaRPr lang="fr-FR" sz="20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0901015D-0EFE-DD4D-A31D-67C1C07A680D}" type="sibTrans" cxnId="{A8E543FD-93DF-2D40-8D28-DFA8AA98F72C}">
      <dgm:prSet/>
      <dgm:spPr/>
      <dgm:t>
        <a:bodyPr/>
        <a:lstStyle/>
        <a:p>
          <a:pPr algn="l"/>
          <a:endParaRPr lang="fr-FR" sz="20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65A19FA8-643B-1943-B2F2-DC51DE03CC29}">
      <dgm:prSet custT="1"/>
      <dgm:spPr/>
      <dgm:t>
        <a:bodyPr/>
        <a:lstStyle/>
        <a:p>
          <a:pPr algn="l"/>
          <a:r>
            <a:rPr lang="fr-FR" sz="20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Ja</a:t>
          </a:r>
        </a:p>
      </dgm:t>
    </dgm:pt>
    <dgm:pt modelId="{B78F766D-4924-F940-9CA2-F3897EC96974}" type="sibTrans" cxnId="{82C72EEA-55B9-C048-9873-E4DEAD0764E6}">
      <dgm:prSet/>
      <dgm:spPr/>
      <dgm:t>
        <a:bodyPr/>
        <a:lstStyle/>
        <a:p>
          <a:pPr algn="l"/>
          <a:endParaRPr lang="fr-FR" sz="20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87A51941-453D-E149-9937-1EF287F01FEF}" type="parTrans" cxnId="{82C72EEA-55B9-C048-9873-E4DEAD0764E6}">
      <dgm:prSet/>
      <dgm:spPr/>
      <dgm:t>
        <a:bodyPr/>
        <a:lstStyle/>
        <a:p>
          <a:pPr algn="l"/>
          <a:endParaRPr lang="fr-FR" sz="20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025789EC-ADC6-7245-B2E8-09B61B9B275A}" type="pres">
      <dgm:prSet presAssocID="{8F7A3F4E-1736-854E-ACEE-010179473AB8}" presName="Name0" presStyleCnt="0">
        <dgm:presLayoutVars>
          <dgm:dir/>
          <dgm:animLvl val="lvl"/>
          <dgm:resizeHandles val="exact"/>
        </dgm:presLayoutVars>
      </dgm:prSet>
      <dgm:spPr/>
    </dgm:pt>
    <dgm:pt modelId="{65D92205-E6C7-D84C-89C6-F93A74203146}" type="pres">
      <dgm:prSet presAssocID="{55AC2ACE-A7FB-FC40-AAE3-33FE77F1D44C}" presName="linNode" presStyleCnt="0"/>
      <dgm:spPr/>
    </dgm:pt>
    <dgm:pt modelId="{34797912-399C-7640-8E2A-0179202D5A60}" type="pres">
      <dgm:prSet presAssocID="{55AC2ACE-A7FB-FC40-AAE3-33FE77F1D44C}" presName="parentText" presStyleLbl="node1" presStyleIdx="0" presStyleCnt="2" custScaleX="277778" custLinFactNeighborY="-2847">
        <dgm:presLayoutVars>
          <dgm:chMax val="1"/>
          <dgm:bulletEnabled val="1"/>
        </dgm:presLayoutVars>
      </dgm:prSet>
      <dgm:spPr/>
    </dgm:pt>
    <dgm:pt modelId="{D77B55BD-3A87-BA43-8519-1705A9F904F4}" type="pres">
      <dgm:prSet presAssocID="{0901015D-0EFE-DD4D-A31D-67C1C07A680D}" presName="sp" presStyleCnt="0"/>
      <dgm:spPr/>
    </dgm:pt>
    <dgm:pt modelId="{25E00D36-CD94-8245-92DD-1EEECB6B4ED4}" type="pres">
      <dgm:prSet presAssocID="{65A19FA8-643B-1943-B2F2-DC51DE03CC29}" presName="linNode" presStyleCnt="0"/>
      <dgm:spPr/>
    </dgm:pt>
    <dgm:pt modelId="{F2BAF57C-2D42-3A4A-99BF-0B1A27BA8258}" type="pres">
      <dgm:prSet presAssocID="{65A19FA8-643B-1943-B2F2-DC51DE03CC29}" presName="parentText" presStyleLbl="node1" presStyleIdx="1" presStyleCnt="2" custScaleX="277778" custLinFactNeighborY="-2847">
        <dgm:presLayoutVars>
          <dgm:chMax val="1"/>
          <dgm:bulletEnabled val="1"/>
        </dgm:presLayoutVars>
      </dgm:prSet>
      <dgm:spPr/>
    </dgm:pt>
  </dgm:ptLst>
  <dgm:cxnLst>
    <dgm:cxn modelId="{94416C53-7796-7E4C-AD83-7CABF04CD56F}" type="presOf" srcId="{55AC2ACE-A7FB-FC40-AAE3-33FE77F1D44C}" destId="{34797912-399C-7640-8E2A-0179202D5A60}" srcOrd="0" destOrd="0" presId="urn:microsoft.com/office/officeart/2005/8/layout/vList5"/>
    <dgm:cxn modelId="{CA2B369E-93FB-DE48-AC90-3793E370BD49}" type="presOf" srcId="{65A19FA8-643B-1943-B2F2-DC51DE03CC29}" destId="{F2BAF57C-2D42-3A4A-99BF-0B1A27BA8258}" srcOrd="0" destOrd="0" presId="urn:microsoft.com/office/officeart/2005/8/layout/vList5"/>
    <dgm:cxn modelId="{00412CCE-F053-0946-A703-02ED2973F1D3}" type="presOf" srcId="{8F7A3F4E-1736-854E-ACEE-010179473AB8}" destId="{025789EC-ADC6-7245-B2E8-09B61B9B275A}" srcOrd="0" destOrd="0" presId="urn:microsoft.com/office/officeart/2005/8/layout/vList5"/>
    <dgm:cxn modelId="{82C72EEA-55B9-C048-9873-E4DEAD0764E6}" srcId="{8F7A3F4E-1736-854E-ACEE-010179473AB8}" destId="{65A19FA8-643B-1943-B2F2-DC51DE03CC29}" srcOrd="1" destOrd="0" parTransId="{87A51941-453D-E149-9937-1EF287F01FEF}" sibTransId="{B78F766D-4924-F940-9CA2-F3897EC96974}"/>
    <dgm:cxn modelId="{A8E543FD-93DF-2D40-8D28-DFA8AA98F72C}" srcId="{8F7A3F4E-1736-854E-ACEE-010179473AB8}" destId="{55AC2ACE-A7FB-FC40-AAE3-33FE77F1D44C}" srcOrd="0" destOrd="0" parTransId="{E2CFE96C-00E9-E542-851B-B9129B7DFAE9}" sibTransId="{0901015D-0EFE-DD4D-A31D-67C1C07A680D}"/>
    <dgm:cxn modelId="{A2DE0D78-77F1-1045-B36F-51E22BD93AB5}" type="presParOf" srcId="{025789EC-ADC6-7245-B2E8-09B61B9B275A}" destId="{65D92205-E6C7-D84C-89C6-F93A74203146}" srcOrd="0" destOrd="0" presId="urn:microsoft.com/office/officeart/2005/8/layout/vList5"/>
    <dgm:cxn modelId="{138A3368-E215-8147-AE7F-FCF90EEB0771}" type="presParOf" srcId="{65D92205-E6C7-D84C-89C6-F93A74203146}" destId="{34797912-399C-7640-8E2A-0179202D5A60}" srcOrd="0" destOrd="0" presId="urn:microsoft.com/office/officeart/2005/8/layout/vList5"/>
    <dgm:cxn modelId="{76452FC7-20BF-FC47-A3FB-F54E3F06698C}" type="presParOf" srcId="{025789EC-ADC6-7245-B2E8-09B61B9B275A}" destId="{D77B55BD-3A87-BA43-8519-1705A9F904F4}" srcOrd="1" destOrd="0" presId="urn:microsoft.com/office/officeart/2005/8/layout/vList5"/>
    <dgm:cxn modelId="{E8BCB2A3-140C-C24B-B8CC-D1B86F5ED919}" type="presParOf" srcId="{025789EC-ADC6-7245-B2E8-09B61B9B275A}" destId="{25E00D36-CD94-8245-92DD-1EEECB6B4ED4}" srcOrd="2" destOrd="0" presId="urn:microsoft.com/office/officeart/2005/8/layout/vList5"/>
    <dgm:cxn modelId="{F8A9165C-9910-7A4F-B02B-DC0F95C98ABE}" type="presParOf" srcId="{25E00D36-CD94-8245-92DD-1EEECB6B4ED4}" destId="{F2BAF57C-2D42-3A4A-99BF-0B1A27BA8258}" srcOrd="0" destOrd="0" presId="urn:microsoft.com/office/officeart/2005/8/layout/vList5"/>
  </dgm:cxnLst>
  <dgm:bg>
    <a:noFill/>
  </dgm:bg>
  <dgm:whole>
    <a:ln>
      <a:noFill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4797912-399C-7640-8E2A-0179202D5A60}">
      <dsp:nvSpPr>
        <dsp:cNvPr id="0" name=""/>
        <dsp:cNvSpPr/>
      </dsp:nvSpPr>
      <dsp:spPr>
        <a:xfrm>
          <a:off x="0" y="0"/>
          <a:ext cx="10324540" cy="581858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kern="1200" dirty="0" err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Nein</a:t>
          </a:r>
          <a:endParaRPr lang="fr-FR" sz="2400" kern="1200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sp:txBody>
      <dsp:txXfrm>
        <a:off x="28404" y="28404"/>
        <a:ext cx="10267732" cy="525050"/>
      </dsp:txXfrm>
    </dsp:sp>
    <dsp:sp modelId="{F2BAF57C-2D42-3A4A-99BF-0B1A27BA8258}">
      <dsp:nvSpPr>
        <dsp:cNvPr id="0" name=""/>
        <dsp:cNvSpPr/>
      </dsp:nvSpPr>
      <dsp:spPr>
        <a:xfrm>
          <a:off x="5042" y="611832"/>
          <a:ext cx="10324540" cy="581858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kern="12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Ja</a:t>
          </a:r>
        </a:p>
      </dsp:txBody>
      <dsp:txXfrm>
        <a:off x="33446" y="640236"/>
        <a:ext cx="10267732" cy="525050"/>
      </dsp:txXfrm>
    </dsp:sp>
    <dsp:sp modelId="{C4254E25-E062-074F-9FDF-232157B0550F}">
      <dsp:nvSpPr>
        <dsp:cNvPr id="0" name=""/>
        <dsp:cNvSpPr/>
      </dsp:nvSpPr>
      <dsp:spPr>
        <a:xfrm>
          <a:off x="5042" y="1222784"/>
          <a:ext cx="10324540" cy="581858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CH" sz="2400" i="1" kern="12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Person nimmt </a:t>
          </a:r>
          <a:r>
            <a:rPr lang="de-CH" sz="2400" i="1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aktuell keine Medikamente ein</a:t>
          </a:r>
          <a:endParaRPr lang="fr-FR" sz="2400" kern="1200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sp:txBody>
      <dsp:txXfrm>
        <a:off x="33446" y="1251188"/>
        <a:ext cx="10267732" cy="52505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4797912-399C-7640-8E2A-0179202D5A60}">
      <dsp:nvSpPr>
        <dsp:cNvPr id="0" name=""/>
        <dsp:cNvSpPr/>
      </dsp:nvSpPr>
      <dsp:spPr>
        <a:xfrm>
          <a:off x="5055" y="0"/>
          <a:ext cx="10352764" cy="567376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kern="12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Nein</a:t>
          </a:r>
        </a:p>
      </dsp:txBody>
      <dsp:txXfrm>
        <a:off x="32752" y="27697"/>
        <a:ext cx="10297370" cy="511982"/>
      </dsp:txXfrm>
    </dsp:sp>
    <dsp:sp modelId="{F2BAF57C-2D42-3A4A-99BF-0B1A27BA8258}">
      <dsp:nvSpPr>
        <dsp:cNvPr id="0" name=""/>
        <dsp:cNvSpPr/>
      </dsp:nvSpPr>
      <dsp:spPr>
        <a:xfrm>
          <a:off x="5055" y="579606"/>
          <a:ext cx="10352764" cy="567376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kern="12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Ja</a:t>
          </a:r>
        </a:p>
      </dsp:txBody>
      <dsp:txXfrm>
        <a:off x="32752" y="607303"/>
        <a:ext cx="10297370" cy="51198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C3BE35-2B1E-3F4F-A159-FCA2825A8932}" type="datetimeFigureOut">
              <a:rPr lang="de-DE" smtClean="0"/>
              <a:t>12.12.25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409514-D4AF-0543-A8C5-05E3F1F5DD23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187848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rtiset.ch/pflegequalitaet" TargetMode="External"/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863600" y="946150"/>
            <a:ext cx="5835650" cy="328295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CH" dirty="0">
              <a:latin typeface="Calibri" panose="020F0502020204030204" pitchFamily="34" charset="0"/>
              <a:cs typeface="Segoe UI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3303" rtl="0" eaLnBrk="1" fontAlgn="auto" latinLnBrk="0" hangingPunct="1">
              <a:lnSpc>
                <a:spcPct val="109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fld id="{0D0E2603-6444-409F-8907-85AF80E690EC}" type="slidenum">
              <a:rPr kumimoji="0" lang="de-CH" sz="900" b="0" i="0" u="none" strike="noStrike" kern="1200" cap="none" spc="-1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utiger 45 Light"/>
                <a:ea typeface="+mn-ea"/>
                <a:cs typeface="+mn-cs"/>
              </a:rPr>
              <a:pPr marL="0" marR="0" lvl="0" indent="0" algn="r" defTabSz="913303" rtl="0" eaLnBrk="1" fontAlgn="auto" latinLnBrk="0" hangingPunct="1">
                <a:lnSpc>
                  <a:spcPct val="109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+mj-lt"/>
                <a:buNone/>
                <a:tabLst/>
                <a:defRPr/>
              </a:pPr>
              <a:t>1</a:t>
            </a:fld>
            <a:endParaRPr kumimoji="0" lang="de-CH" sz="900" b="0" i="0" u="none" strike="noStrike" kern="1200" cap="none" spc="-1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rutiger 45 Light"/>
              <a:ea typeface="+mn-ea"/>
              <a:cs typeface="+mn-cs"/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9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endParaRPr kumimoji="0" lang="de-CH" sz="900" u="none" strike="noStrike" kern="1200" cap="none" spc="-1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328453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DA2F51-0D45-96AC-B327-01995EB07F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76847B01-17DD-35A0-8810-246C6D64856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44A9182D-E905-0C81-E081-70BB2E6478E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de-CH" b="1" i="1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0AAD786-040A-2B00-3E12-55BFE721191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092E89-98F7-47C4-A168-1F6C560062C9}" type="slidenum">
              <a:rPr lang="de-CH" smtClean="0"/>
              <a:t>2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863736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9000"/>
              </a:lnSpc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092E89-98F7-47C4-A168-1F6C560062C9}" type="slidenum">
              <a:rPr lang="de-CH" smtClean="0"/>
              <a:t>3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6538423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dirty="0" err="1"/>
              <a:t>Notizen</a:t>
            </a:r>
            <a:r>
              <a:rPr lang="en-US" dirty="0"/>
              <a:t> für </a:t>
            </a:r>
            <a:r>
              <a:rPr lang="en-US" dirty="0" err="1"/>
              <a:t>Leitung</a:t>
            </a:r>
            <a:r>
              <a:rPr lang="en-US" dirty="0"/>
              <a:t>:</a:t>
            </a:r>
            <a:endParaRPr dirty="0"/>
          </a:p>
          <a:p>
            <a:pPr>
              <a:defRPr/>
            </a:pPr>
            <a:r>
              <a:rPr lang="en-US" i="1" dirty="0"/>
              <a:t>Es </a:t>
            </a:r>
            <a:r>
              <a:rPr lang="en-US" i="1" dirty="0" err="1"/>
              <a:t>gibt</a:t>
            </a:r>
            <a:r>
              <a:rPr lang="en-US" i="1" dirty="0"/>
              <a:t> </a:t>
            </a:r>
            <a:r>
              <a:rPr lang="en-US" i="1" dirty="0" err="1"/>
              <a:t>mehrere</a:t>
            </a:r>
            <a:r>
              <a:rPr lang="en-US" i="1" dirty="0"/>
              <a:t> MQI. </a:t>
            </a:r>
            <a:r>
              <a:rPr lang="en-US" i="1" dirty="0" err="1"/>
              <a:t>Aktuelle</a:t>
            </a:r>
            <a:r>
              <a:rPr lang="en-US" i="1" dirty="0"/>
              <a:t> MQI </a:t>
            </a:r>
            <a:r>
              <a:rPr lang="en-US" i="1" dirty="0" err="1"/>
              <a:t>mit</a:t>
            </a:r>
            <a:r>
              <a:rPr lang="en-US" i="1" dirty="0"/>
              <a:t> </a:t>
            </a:r>
            <a:r>
              <a:rPr lang="en-US" i="1" dirty="0" err="1"/>
              <a:t>obligatorischer</a:t>
            </a:r>
            <a:r>
              <a:rPr lang="en-US" i="1" dirty="0"/>
              <a:t>, </a:t>
            </a:r>
            <a:r>
              <a:rPr lang="en-US" i="1" dirty="0" err="1"/>
              <a:t>jährlicher</a:t>
            </a:r>
            <a:r>
              <a:rPr lang="en-US" i="1" dirty="0"/>
              <a:t> </a:t>
            </a:r>
            <a:r>
              <a:rPr lang="en-US" i="1" dirty="0" err="1"/>
              <a:t>Datenlieferung</a:t>
            </a:r>
            <a:r>
              <a:rPr lang="en-US" i="1" dirty="0"/>
              <a:t> an den Bund. Und </a:t>
            </a:r>
            <a:r>
              <a:rPr lang="en-US" i="1" dirty="0" err="1"/>
              <a:t>neue</a:t>
            </a:r>
            <a:r>
              <a:rPr lang="en-US" i="1" dirty="0"/>
              <a:t> MQI, wo </a:t>
            </a:r>
            <a:r>
              <a:rPr lang="en-US" i="1" dirty="0" err="1"/>
              <a:t>zur</a:t>
            </a:r>
            <a:r>
              <a:rPr lang="en-US" i="1" dirty="0"/>
              <a:t> Zeit </a:t>
            </a:r>
            <a:r>
              <a:rPr lang="en-US" i="1" dirty="0" err="1"/>
              <a:t>noch</a:t>
            </a:r>
            <a:r>
              <a:rPr lang="en-US" i="1" dirty="0"/>
              <a:t> </a:t>
            </a:r>
            <a:r>
              <a:rPr lang="en-US" i="1" dirty="0" err="1"/>
              <a:t>keine</a:t>
            </a:r>
            <a:r>
              <a:rPr lang="en-US" i="1" dirty="0"/>
              <a:t> </a:t>
            </a:r>
            <a:r>
              <a:rPr lang="en-US" i="1" dirty="0" err="1"/>
              <a:t>Datenlieferung</a:t>
            </a:r>
            <a:r>
              <a:rPr lang="en-US" i="1" dirty="0"/>
              <a:t> an den Bund </a:t>
            </a:r>
            <a:r>
              <a:rPr lang="en-US" i="1" dirty="0" err="1"/>
              <a:t>stattfindet</a:t>
            </a:r>
            <a:r>
              <a:rPr lang="en-US" i="1" dirty="0"/>
              <a:t>. </a:t>
            </a:r>
            <a:endParaRPr dirty="0"/>
          </a:p>
          <a:p>
            <a:pPr>
              <a:defRPr/>
            </a:pPr>
            <a:r>
              <a:rPr lang="en-US" i="1" dirty="0"/>
              <a:t>Wir </a:t>
            </a:r>
            <a:r>
              <a:rPr lang="en-US" i="1" dirty="0" err="1"/>
              <a:t>schauen</a:t>
            </a:r>
            <a:r>
              <a:rPr lang="en-US" i="1" dirty="0"/>
              <a:t> </a:t>
            </a:r>
            <a:r>
              <a:rPr lang="en-US" i="1" dirty="0" err="1"/>
              <a:t>uns</a:t>
            </a:r>
            <a:r>
              <a:rPr lang="en-US" i="1" dirty="0"/>
              <a:t> </a:t>
            </a:r>
            <a:r>
              <a:rPr lang="en-US" i="1" dirty="0" err="1"/>
              <a:t>heute</a:t>
            </a:r>
            <a:r>
              <a:rPr lang="en-US" i="1" dirty="0"/>
              <a:t> </a:t>
            </a:r>
            <a:r>
              <a:rPr lang="en-US" i="1" dirty="0" err="1"/>
              <a:t>folgendes</a:t>
            </a:r>
            <a:r>
              <a:rPr lang="en-US" i="1" dirty="0"/>
              <a:t> Thema </a:t>
            </a:r>
            <a:r>
              <a:rPr lang="en-US" i="1" dirty="0" err="1"/>
              <a:t>vor</a:t>
            </a:r>
            <a:r>
              <a:rPr lang="en-US" i="1" dirty="0"/>
              <a:t>: Lies das Thema </a:t>
            </a:r>
            <a:r>
              <a:rPr lang="en-US" i="1" dirty="0" err="1"/>
              <a:t>im</a:t>
            </a:r>
            <a:r>
              <a:rPr lang="en-US" i="1" dirty="0"/>
              <a:t> </a:t>
            </a:r>
            <a:r>
              <a:rPr lang="en-US" i="1" dirty="0" err="1"/>
              <a:t>roten</a:t>
            </a:r>
            <a:r>
              <a:rPr lang="en-US" i="1" dirty="0"/>
              <a:t> Kreis </a:t>
            </a:r>
            <a:r>
              <a:rPr lang="en-US" i="1" dirty="0" err="1"/>
              <a:t>vor</a:t>
            </a:r>
            <a:r>
              <a:rPr lang="en-US" i="1" dirty="0"/>
              <a:t>. </a:t>
            </a:r>
            <a:endParaRPr dirty="0"/>
          </a:p>
          <a:p>
            <a:pPr>
              <a:defRPr/>
            </a:pPr>
            <a:endParaRPr lang="en-US" dirty="0"/>
          </a:p>
          <a:p>
            <a:pPr>
              <a:defRPr/>
            </a:pP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>
              <a:defRPr/>
            </a:pPr>
            <a:fld id="{9EACA3F7-6D73-B543-A275-A6D1AB9B4615}" type="slidenum">
              <a:rPr lang="de-DE"/>
              <a:t>4</a:t>
            </a:fld>
            <a:endParaRPr lang="de-DE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440AEC-57CC-1A48-5150-521799012E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4DF639C-4A0D-4265-EF47-3CB57B2E325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97F4D70-C635-6FAA-D2B7-2E4DBB6517A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Notizen</a:t>
            </a:r>
            <a:r>
              <a:rPr lang="en-US" dirty="0"/>
              <a:t> für </a:t>
            </a:r>
            <a:r>
              <a:rPr lang="en-US" dirty="0" err="1"/>
              <a:t>Leitung</a:t>
            </a:r>
            <a:r>
              <a:rPr lang="en-US" dirty="0"/>
              <a:t>:</a:t>
            </a:r>
          </a:p>
          <a:p>
            <a:r>
              <a:rPr lang="en-US" i="1" dirty="0"/>
              <a:t>Es </a:t>
            </a:r>
            <a:r>
              <a:rPr lang="en-US" i="1" dirty="0" err="1"/>
              <a:t>gibt</a:t>
            </a:r>
            <a:r>
              <a:rPr lang="en-US" i="1" dirty="0"/>
              <a:t> </a:t>
            </a:r>
            <a:r>
              <a:rPr lang="en-US" i="1" dirty="0" err="1"/>
              <a:t>mehrere</a:t>
            </a:r>
            <a:r>
              <a:rPr lang="en-US" i="1" dirty="0"/>
              <a:t> MQI. </a:t>
            </a:r>
            <a:r>
              <a:rPr lang="en-US" i="1" dirty="0" err="1"/>
              <a:t>Aktuelle</a:t>
            </a:r>
            <a:r>
              <a:rPr lang="en-US" i="1" dirty="0"/>
              <a:t> MQI </a:t>
            </a:r>
            <a:r>
              <a:rPr lang="en-US" i="1" dirty="0" err="1"/>
              <a:t>mit</a:t>
            </a:r>
            <a:r>
              <a:rPr lang="en-US" i="1" dirty="0"/>
              <a:t> </a:t>
            </a:r>
            <a:r>
              <a:rPr lang="en-US" i="1" dirty="0" err="1"/>
              <a:t>obligatorischer</a:t>
            </a:r>
            <a:r>
              <a:rPr lang="en-US" i="1" dirty="0"/>
              <a:t>, </a:t>
            </a:r>
            <a:r>
              <a:rPr lang="en-US" i="1" dirty="0" err="1"/>
              <a:t>jährlicher</a:t>
            </a:r>
            <a:r>
              <a:rPr lang="en-US" i="1" dirty="0"/>
              <a:t> </a:t>
            </a:r>
            <a:r>
              <a:rPr lang="en-US" i="1" dirty="0" err="1"/>
              <a:t>Datenlieferung</a:t>
            </a:r>
            <a:r>
              <a:rPr lang="en-US" i="1" dirty="0"/>
              <a:t> an den Bund. Und </a:t>
            </a:r>
            <a:r>
              <a:rPr lang="en-US" i="1" dirty="0" err="1"/>
              <a:t>neue</a:t>
            </a:r>
            <a:r>
              <a:rPr lang="en-US" i="1" dirty="0"/>
              <a:t> MQI, wo </a:t>
            </a:r>
            <a:r>
              <a:rPr lang="en-US" i="1" dirty="0" err="1"/>
              <a:t>zur</a:t>
            </a:r>
            <a:r>
              <a:rPr lang="en-US" i="1" dirty="0"/>
              <a:t> Zeit </a:t>
            </a:r>
            <a:r>
              <a:rPr lang="en-US" i="1" dirty="0" err="1"/>
              <a:t>noch</a:t>
            </a:r>
            <a:r>
              <a:rPr lang="en-US" i="1" dirty="0"/>
              <a:t> </a:t>
            </a:r>
            <a:r>
              <a:rPr lang="en-US" i="1" dirty="0" err="1"/>
              <a:t>keine</a:t>
            </a:r>
            <a:r>
              <a:rPr lang="en-US" i="1" dirty="0"/>
              <a:t> </a:t>
            </a:r>
            <a:r>
              <a:rPr lang="en-US" i="1" dirty="0" err="1"/>
              <a:t>Datenlieferung</a:t>
            </a:r>
            <a:r>
              <a:rPr lang="en-US" i="1" dirty="0"/>
              <a:t> an den Bund </a:t>
            </a:r>
            <a:r>
              <a:rPr lang="en-US" i="1" dirty="0" err="1"/>
              <a:t>stattfindet</a:t>
            </a:r>
            <a:r>
              <a:rPr lang="en-US" i="1" dirty="0"/>
              <a:t>. </a:t>
            </a:r>
          </a:p>
          <a:p>
            <a:r>
              <a:rPr lang="en-US" i="1" dirty="0"/>
              <a:t>Wir </a:t>
            </a:r>
            <a:r>
              <a:rPr lang="en-US" i="1" dirty="0" err="1"/>
              <a:t>schauen</a:t>
            </a:r>
            <a:r>
              <a:rPr lang="en-US" i="1" dirty="0"/>
              <a:t> </a:t>
            </a:r>
            <a:r>
              <a:rPr lang="en-US" i="1" dirty="0" err="1"/>
              <a:t>uns</a:t>
            </a:r>
            <a:r>
              <a:rPr lang="en-US" i="1" dirty="0"/>
              <a:t> </a:t>
            </a:r>
            <a:r>
              <a:rPr lang="en-US" i="1" dirty="0" err="1"/>
              <a:t>heute</a:t>
            </a:r>
            <a:r>
              <a:rPr lang="en-US" i="1" dirty="0"/>
              <a:t> </a:t>
            </a:r>
            <a:r>
              <a:rPr lang="en-US" i="1" dirty="0" err="1"/>
              <a:t>folgendes</a:t>
            </a:r>
            <a:r>
              <a:rPr lang="en-US" i="1" dirty="0"/>
              <a:t> Thema </a:t>
            </a:r>
            <a:r>
              <a:rPr lang="en-US" i="1" dirty="0" err="1"/>
              <a:t>vor</a:t>
            </a:r>
            <a:r>
              <a:rPr lang="en-US" i="1" dirty="0"/>
              <a:t>: Lies das Thema </a:t>
            </a:r>
            <a:r>
              <a:rPr lang="en-US" i="1" dirty="0" err="1"/>
              <a:t>im</a:t>
            </a:r>
            <a:r>
              <a:rPr lang="en-US" i="1" dirty="0"/>
              <a:t> </a:t>
            </a:r>
            <a:r>
              <a:rPr lang="en-US" i="1" dirty="0" err="1"/>
              <a:t>roten</a:t>
            </a:r>
            <a:r>
              <a:rPr lang="en-US" i="1" dirty="0"/>
              <a:t> Kreis </a:t>
            </a:r>
            <a:r>
              <a:rPr lang="en-US" i="1" dirty="0" err="1"/>
              <a:t>vor</a:t>
            </a:r>
            <a:r>
              <a:rPr lang="en-US" i="1" dirty="0"/>
              <a:t>. </a:t>
            </a:r>
          </a:p>
          <a:p>
            <a:endParaRPr lang="en-US" dirty="0"/>
          </a:p>
          <a:p>
            <a:endParaRPr lang="en-CH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3CCB2E-740E-564E-FD30-1B8EAB91D23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EACA3F7-6D73-B543-A275-A6D1AB9B4615}" type="slidenum">
              <a:rPr lang="de-DE" smtClean="0"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526427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8DF75C-B569-2F4C-F5F4-3CC79080E8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5EC5EDA-A70D-4BC3-48C1-EC8E7077D2C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FC7B4CB-040F-A1B2-6071-21A55B73AF9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C9B5999-40E4-30CB-10D5-4E15190A956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09514-D4AF-0543-A8C5-05E3F1F5DD23}" type="slidenum">
              <a:rPr lang="de-DE" smtClean="0"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4976708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D70291-082F-A314-3290-AF29099D97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B5D7E30-20C6-6D22-C439-113B7A96D24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99879D2-ACA3-6D5D-313E-465B018356A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81AD13-EFC1-84ED-09FF-5A6DCADB5AB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09514-D4AF-0543-A8C5-05E3F1F5DD23}" type="slidenum">
              <a:rPr lang="de-DE" smtClean="0"/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3344841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757890-54E4-1527-965D-D3056E6987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81E80A64-C9BE-539C-BEB4-5E413204CDF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CC1B4CD0-C224-C1DE-DC06-8E2F793040E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i="1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A9786882-075A-C987-E3DD-E283A09CB7A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092E89-98F7-47C4-A168-1F6C560062C9}" type="slidenum">
              <a:rPr lang="de-CH" smtClean="0"/>
              <a:t>8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11585830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dirty="0">
                <a:latin typeface="Calibri" panose="020F0502020204030204" pitchFamily="34" charset="0"/>
              </a:rPr>
              <a:t>Quelle </a:t>
            </a:r>
            <a:r>
              <a:rPr lang="en-GB" sz="1200" dirty="0" err="1">
                <a:latin typeface="Calibri" panose="020F0502020204030204" pitchFamily="34" charset="0"/>
              </a:rPr>
              <a:t>zur</a:t>
            </a:r>
            <a:r>
              <a:rPr lang="en-GB" sz="1200" dirty="0">
                <a:latin typeface="Calibri" panose="020F0502020204030204" pitchFamily="34" charset="0"/>
              </a:rPr>
              <a:t> Definition </a:t>
            </a:r>
            <a:r>
              <a:rPr lang="en-GB" sz="1200" dirty="0" err="1">
                <a:latin typeface="Calibri" panose="020F0502020204030204" pitchFamily="34" charset="0"/>
              </a:rPr>
              <a:t>Medikationsreview</a:t>
            </a:r>
            <a:r>
              <a:rPr lang="en-GB" sz="1200" dirty="0">
                <a:latin typeface="Calibri" panose="020F0502020204030204" pitchFamily="34" charset="0"/>
              </a:rPr>
              <a:t>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dirty="0" err="1"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Griese-Mammen</a:t>
            </a:r>
            <a:r>
              <a:rPr lang="en-GB" sz="1200" dirty="0">
                <a:latin typeface="Calibri" panose="020F0502020204030204" pitchFamily="34" charset="0"/>
              </a:rPr>
              <a:t> N, </a:t>
            </a:r>
            <a:r>
              <a:rPr lang="en-GB" sz="1200" dirty="0" err="1">
                <a:latin typeface="Calibri" panose="020F0502020204030204" pitchFamily="34" charset="0"/>
              </a:rPr>
              <a:t>Hersberger</a:t>
            </a:r>
            <a:r>
              <a:rPr lang="en-GB" sz="1200" dirty="0">
                <a:latin typeface="Calibri" panose="020F0502020204030204" pitchFamily="34" charset="0"/>
              </a:rPr>
              <a:t> KE, Messerli M, et al. PCNE definition of medication review: reaching agreement. International Journal of Clinical Pharmacy. 2018;40(5):1199-208.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09514-D4AF-0543-A8C5-05E3F1F5DD23}" type="slidenum">
              <a:rPr lang="de-DE" smtClean="0"/>
              <a:t>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0472125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764899-E958-0387-246B-9E26EDDA7F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66F668B6-261A-652D-381B-A6D5DADEAF2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F97183D6-027F-0B7D-01A4-775A70488DA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b="0" strike="noStrik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0029EAC4-1FA9-C96D-F192-F0297B45C2C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092E89-98F7-47C4-A168-1F6C560062C9}" type="slidenum">
              <a:rPr lang="de-CH" smtClean="0"/>
              <a:t>10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87314820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923544" indent="-950976"/>
            <a:r>
              <a:rPr lang="en-GB" sz="1200" dirty="0"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Quelle </a:t>
            </a:r>
            <a:r>
              <a:rPr lang="en-GB" sz="1200" dirty="0" err="1"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zur</a:t>
            </a:r>
            <a:r>
              <a:rPr lang="en-GB" sz="1200" dirty="0"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Definition Medi-Check: </a:t>
            </a:r>
          </a:p>
          <a:p>
            <a:pPr marL="923544" indent="-950976"/>
            <a:r>
              <a:rPr lang="en-GB" sz="1200" dirty="0">
                <a:latin typeface="Calibri" panose="020F0502020204030204" pitchFamily="34" charset="0"/>
              </a:rPr>
              <a:t>Meyer-Massetti C, </a:t>
            </a:r>
            <a:r>
              <a:rPr lang="en-GB" sz="1200" dirty="0" err="1">
                <a:latin typeface="Calibri" panose="020F0502020204030204" pitchFamily="34" charset="0"/>
              </a:rPr>
              <a:t>Osińska</a:t>
            </a:r>
            <a:r>
              <a:rPr lang="en-GB" sz="1200" dirty="0">
                <a:latin typeface="Calibri" panose="020F0502020204030204" pitchFamily="34" charset="0"/>
              </a:rPr>
              <a:t> M, </a:t>
            </a:r>
            <a:r>
              <a:rPr lang="en-GB" sz="1200" dirty="0" err="1">
                <a:latin typeface="Calibri" panose="020F0502020204030204" pitchFamily="34" charset="0"/>
              </a:rPr>
              <a:t>Welte</a:t>
            </a:r>
            <a:r>
              <a:rPr lang="en-GB" sz="1200" dirty="0">
                <a:latin typeface="Calibri" panose="020F0502020204030204" pitchFamily="34" charset="0"/>
              </a:rPr>
              <a:t> N, et al. Medication-related infrastructure and medication reviews in nursing homes—a rapid appraisal study. BMC Health </a:t>
            </a:r>
            <a:r>
              <a:rPr lang="en-GB" sz="1200" dirty="0" err="1">
                <a:latin typeface="Calibri" panose="020F0502020204030204" pitchFamily="34" charset="0"/>
              </a:rPr>
              <a:t>Serv</a:t>
            </a:r>
            <a:r>
              <a:rPr lang="en-GB" sz="1200" dirty="0">
                <a:latin typeface="Calibri" panose="020F0502020204030204" pitchFamily="34" charset="0"/>
              </a:rPr>
              <a:t> Res. 2025;25(1):495.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09514-D4AF-0543-A8C5-05E3F1F5DD23}" type="slidenum">
              <a:rPr lang="de-DE" smtClean="0"/>
              <a:t>11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6184587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/>
              <a:t>Was bedeutet die Medikation strukturiert zu Überprüfen?</a:t>
            </a:r>
          </a:p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09514-D4AF-0543-A8C5-05E3F1F5DD23}" type="slidenum">
              <a:rPr lang="de-DE" smtClean="0"/>
              <a:t>12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8156779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CH" dirty="0"/>
              <a:t>Empfehlung: Besprechung / Diskussion für 15 Minuten in Kleingruppen zu je 3-4 Personen. </a:t>
            </a:r>
          </a:p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09514-D4AF-0543-A8C5-05E3F1F5DD23}" type="slidenum">
              <a:rPr lang="de-DE" smtClean="0"/>
              <a:t>14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7847817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CH" dirty="0">
                <a:effectLst/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Quelle: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CH" dirty="0">
                <a:effectLst/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ARTISET, CURAVIVA, </a:t>
            </a:r>
            <a:r>
              <a:rPr lang="de-CH" dirty="0" err="1">
                <a:effectLst/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senesuisse</a:t>
            </a:r>
            <a:r>
              <a:rPr lang="de-CH" dirty="0">
                <a:effectLst/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. Faktenblatt: Medizinischer Qualitätsindikator «Medikationsreview» für die stationäre Langzeitpflege. ARTISET, CURAVIVA, </a:t>
            </a:r>
            <a:r>
              <a:rPr lang="de-CH" dirty="0" err="1">
                <a:effectLst/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senesuisse</a:t>
            </a:r>
            <a:r>
              <a:rPr lang="de-CH" dirty="0">
                <a:effectLst/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; 2025. </a:t>
            </a:r>
            <a:r>
              <a:rPr lang="de-CH" sz="1200" dirty="0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Online: </a:t>
            </a:r>
            <a:r>
              <a:rPr lang="de-CH" sz="1200" dirty="0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  <a:hlinkClick r:id="rId3"/>
              </a:rPr>
              <a:t>www.artiset.ch/pflegequalitaet</a:t>
            </a:r>
            <a:r>
              <a:rPr lang="de-CH" sz="1200" dirty="0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de-CH" dirty="0">
              <a:effectLst/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09514-D4AF-0543-A8C5-05E3F1F5DD23}" type="slidenum">
              <a:rPr lang="de-DE" smtClean="0"/>
              <a:t>15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1730413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8D290E-5FC7-BC1B-AF36-DF06354109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AFA0814C-4CB0-2116-20E7-F55306F9245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2D123B23-4C8D-E03E-DF07-28B9FC614CB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b="0" strike="noStrik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ADE769DD-AF84-2AFD-DD88-8D336E1C752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092E89-98F7-47C4-A168-1F6C560062C9}" type="slidenum">
              <a:rPr lang="de-CH" smtClean="0"/>
              <a:t>18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44405097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D30726-E7F0-FB14-09D7-1C6F4735CA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BF5497B-AA1B-4FED-8BEE-63875FF8752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84890CA-5E6E-A107-4425-89F54C5761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CH" dirty="0"/>
              <a:t>Hier im Ablauf seht ihr auch wieder der Schritt der Überprüfung: die strukturierte Überprüfung der Medikation ist der 3. Schritt im Medikationsreview-Prozess.</a:t>
            </a:r>
          </a:p>
          <a:p>
            <a:endParaRPr lang="en-CH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CCFC1B-2ADD-CE20-77DC-79D9A130182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09514-D4AF-0543-A8C5-05E3F1F5DD23}" type="slidenum">
              <a:rPr lang="de-DE" smtClean="0"/>
              <a:t>21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3259281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9DEC0B-45CB-7015-B6AC-DE9D696691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FD0DA62-36D8-AECB-ADCA-794310D2ADE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BCA87DE-85AE-BE98-1FF2-05A42A7A20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E0546A-782E-AA13-8F7C-2CC5576883A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09514-D4AF-0543-A8C5-05E3F1F5DD23}" type="slidenum">
              <a:rPr lang="de-DE" smtClean="0"/>
              <a:t>22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1370181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CH" b="1" dirty="0"/>
              <a:t>Empfehlung: </a:t>
            </a:r>
            <a:r>
              <a:rPr lang="de-CH" dirty="0"/>
              <a:t>Besprechung / Diskussion für 15 Minuten in Kleingruppen zu je 3-4 Personen.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CH" dirty="0"/>
              <a:t>Zur Vorbereitung könnte die Leitung einen Bewohner auswählen, der viele Medikamente einnimmt oder dem kürzlich neue Medikamente verschrieben wurden. </a:t>
            </a:r>
            <a:r>
              <a:rPr lang="de-CH" dirty="0">
                <a:sym typeface="Wingdings" pitchFamily="2" charset="2"/>
              </a:rPr>
              <a:t></a:t>
            </a:r>
            <a:r>
              <a:rPr lang="de-CH" dirty="0"/>
              <a:t> Für das Pflegeteam könnte es einfacher sein, dies auf der Ebene eines einzelnen Bewohners zu besprechen.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09514-D4AF-0543-A8C5-05E3F1F5DD23}" type="slidenum">
              <a:rPr lang="de-DE" smtClean="0"/>
              <a:t>23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9276346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sz="12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Für den MQI Medikationsreview wird der prozentuale Anteil an Bewohnenden berechnet, die in den letzten 12 Monaten eine Medikationsreview erhalten haben</a:t>
            </a:r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09514-D4AF-0543-A8C5-05E3F1F5DD23}" type="slidenum">
              <a:rPr lang="de-DE" smtClean="0"/>
              <a:t>25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6227387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Hier nochmals den Unterschied Medi-Check und </a:t>
            </a:r>
            <a:r>
              <a:rPr lang="de-CH" dirty="0" err="1"/>
              <a:t>Medikationreview</a:t>
            </a:r>
            <a:r>
              <a:rPr lang="de-CH" dirty="0"/>
              <a:t>:</a:t>
            </a:r>
          </a:p>
          <a:p>
            <a:pPr marL="0" indent="0">
              <a:buNone/>
            </a:pPr>
            <a:r>
              <a:rPr lang="de-CH" b="1" dirty="0"/>
              <a:t>Der Medi-Check </a:t>
            </a:r>
          </a:p>
          <a:p>
            <a:r>
              <a:rPr lang="de-CH" dirty="0"/>
              <a:t>findet meistens bei Heimeintritt oder Rückkehr aus dem Spital statt</a:t>
            </a:r>
          </a:p>
          <a:p>
            <a:r>
              <a:rPr lang="de-CH" dirty="0"/>
              <a:t>ist eine begrenzte, strukturierte Überprüfung der aktuellen Medikation durch eine Ärztin/einen Arzt oder </a:t>
            </a:r>
            <a:r>
              <a:rPr lang="de-CH" dirty="0" err="1"/>
              <a:t>ein:e</a:t>
            </a:r>
            <a:r>
              <a:rPr lang="de-CH" dirty="0"/>
              <a:t> </a:t>
            </a:r>
            <a:r>
              <a:rPr lang="de-CH" dirty="0" err="1"/>
              <a:t>Apotheker:in</a:t>
            </a:r>
            <a:endParaRPr lang="de-CH" dirty="0"/>
          </a:p>
          <a:p>
            <a:r>
              <a:rPr lang="de-CH" dirty="0"/>
              <a:t>erfolgt ohne interprofessionellen Austausch </a:t>
            </a:r>
          </a:p>
          <a:p>
            <a:r>
              <a:rPr lang="de-CH" dirty="0"/>
              <a:t>basiert in der Regel nur auf den Verordnungen (ohne weitere Daten)</a:t>
            </a:r>
          </a:p>
          <a:p>
            <a:r>
              <a:rPr lang="de-CH" dirty="0"/>
              <a:t>Wird bei Eintritt mit einem nachfolgenden Medikationsreview verbunden (innerhalb von einigen Wochen)</a:t>
            </a:r>
          </a:p>
          <a:p>
            <a:endParaRPr lang="de-CH" dirty="0"/>
          </a:p>
          <a:p>
            <a:pPr marL="0" indent="0">
              <a:buNone/>
            </a:pPr>
            <a:r>
              <a:rPr lang="de-CH" b="1" dirty="0"/>
              <a:t>Die Medikationsreview</a:t>
            </a:r>
          </a:p>
          <a:p>
            <a:r>
              <a:rPr lang="de-CH" dirty="0"/>
              <a:t>findet regelmässig statt, mindestens einmal alle 12 Monate</a:t>
            </a:r>
          </a:p>
          <a:p>
            <a:r>
              <a:rPr lang="de-CH" dirty="0"/>
              <a:t>wird aber auch initiiert als Reaktion auf Veränderungen des Gesundheitszustands </a:t>
            </a:r>
          </a:p>
          <a:p>
            <a:r>
              <a:rPr lang="de-CH" dirty="0"/>
              <a:t>ist ein interprofessioneller Prozess, der systematisch geplant und durchgeführt wird</a:t>
            </a:r>
          </a:p>
          <a:p>
            <a:r>
              <a:rPr lang="de-CH" dirty="0"/>
              <a:t>ist eine interprofessionelle und strukturierte Überprüfung der Medikation</a:t>
            </a:r>
            <a:endParaRPr lang="de-CH" b="1" dirty="0"/>
          </a:p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09514-D4AF-0543-A8C5-05E3F1F5DD23}" type="slidenum">
              <a:rPr lang="de-DE" smtClean="0"/>
              <a:t>27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7880382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41EC94-33A1-3466-6396-9927B3B7F0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47D17AF8-705E-15C0-EFBE-66DC99ABA0D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F44F8457-8B15-2EFB-AE95-1DCC9B6F00E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A349433F-E975-EE44-7D61-59D7F6F8C8F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F092E89-98F7-47C4-A168-1F6C560062C9}" type="slidenum">
              <a:rPr kumimoji="0" lang="de-CH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de-CH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4767684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D367B0-05C3-A1BB-6C92-475164411C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38694D4-A2A4-AAA2-9EE7-6706D7607E2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9A7CADF-61AF-7B4F-EA0F-7F45396555B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1 und 2 </a:t>
            </a:r>
            <a:r>
              <a:rPr lang="en-GB" dirty="0" err="1"/>
              <a:t>sind</a:t>
            </a:r>
            <a:r>
              <a:rPr lang="en-GB" dirty="0"/>
              <a:t> </a:t>
            </a:r>
            <a:r>
              <a:rPr lang="en-GB" dirty="0" err="1"/>
              <a:t>korrekt</a:t>
            </a:r>
            <a:endParaRPr lang="en-CH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A0C3D6-1068-E2C8-BF4F-A06991EDFED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09514-D4AF-0543-A8C5-05E3F1F5DD23}" type="slidenum">
              <a:rPr lang="de-DE" smtClean="0"/>
              <a:t>32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5917570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Falsch</a:t>
            </a:r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09514-D4AF-0543-A8C5-05E3F1F5DD23}" type="slidenum">
              <a:rPr lang="de-DE" smtClean="0"/>
              <a:t>33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8672351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err="1"/>
              <a:t>Richtig</a:t>
            </a:r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09514-D4AF-0543-A8C5-05E3F1F5DD23}" type="slidenum">
              <a:rPr lang="de-DE" smtClean="0"/>
              <a:t>34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077692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A </a:t>
            </a:r>
            <a:r>
              <a:rPr lang="en-GB" dirty="0" err="1"/>
              <a:t>ist</a:t>
            </a:r>
            <a:r>
              <a:rPr lang="en-GB" dirty="0"/>
              <a:t> </a:t>
            </a:r>
            <a:r>
              <a:rPr lang="en-GB" dirty="0" err="1"/>
              <a:t>korrekt</a:t>
            </a:r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09514-D4AF-0543-A8C5-05E3F1F5DD23}" type="slidenum">
              <a:rPr lang="de-DE" smtClean="0"/>
              <a:t>35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0344577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BFF8EE-84B9-E22F-7339-5BBD0DC8A7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D8664CF-2F82-2A72-7B80-804555DBE18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A6D791E-0664-6AB2-DFE6-C321D131AB4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 und D </a:t>
            </a:r>
            <a:r>
              <a:rPr lang="en-GB" dirty="0" err="1"/>
              <a:t>sind</a:t>
            </a:r>
            <a:r>
              <a:rPr lang="en-GB" dirty="0"/>
              <a:t> </a:t>
            </a:r>
            <a:r>
              <a:rPr lang="en-GB" dirty="0" err="1"/>
              <a:t>korrekt</a:t>
            </a:r>
            <a:endParaRPr lang="en-CH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695437-A559-6A31-FF42-991086E4E0E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09514-D4AF-0543-A8C5-05E3F1F5DD23}" type="slidenum">
              <a:rPr lang="de-DE" smtClean="0"/>
              <a:t>36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979908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/>
              <a:t>86 Bewohnenden aufgrund der Ausschlusskriterien</a:t>
            </a:r>
          </a:p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09514-D4AF-0543-A8C5-05E3F1F5DD23}" type="slidenum">
              <a:rPr lang="de-DE" smtClean="0"/>
              <a:t>37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7111400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092E89-98F7-47C4-A168-1F6C560062C9}" type="slidenum">
              <a:rPr lang="de-CH" smtClean="0"/>
              <a:t>38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97532515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98521395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80789161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709897900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634DA01D-E374-B256-1227-BC912A93C950}" type="slidenum">
              <a:rPr/>
              <a:t>39</a:t>
            </a:fld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092E89-98F7-47C4-A168-1F6C560062C9}" type="slidenum">
              <a:rPr lang="de-CH" smtClean="0"/>
              <a:t>40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94543030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09514-D4AF-0543-A8C5-05E3F1F5DD23}" type="slidenum">
              <a:rPr lang="de-DE" smtClean="0"/>
              <a:t>41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094347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 mit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ildplatzhalter 4">
            <a:extLst>
              <a:ext uri="{FF2B5EF4-FFF2-40B4-BE49-F238E27FC236}">
                <a16:creationId xmlns:a16="http://schemas.microsoft.com/office/drawing/2014/main" id="{0BB7F021-E5F4-2F56-478C-52E1D8DC6C8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3200" cy="6858000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540000" anchor="t" anchorCtr="0"/>
          <a:lstStyle>
            <a:lvl1pPr algn="ctr">
              <a:defRPr sz="1200" b="0" i="0"/>
            </a:lvl1pPr>
          </a:lstStyle>
          <a:p>
            <a:endParaRPr lang="de-CH" dirty="0"/>
          </a:p>
        </p:txBody>
      </p:sp>
      <p:sp>
        <p:nvSpPr>
          <p:cNvPr id="6" name="Untertitel 2">
            <a:extLst>
              <a:ext uri="{FF2B5EF4-FFF2-40B4-BE49-F238E27FC236}">
                <a16:creationId xmlns:a16="http://schemas.microsoft.com/office/drawing/2014/main" id="{25C614B6-CB07-2C6D-ADAE-19E959CDB0F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09575" y="800707"/>
            <a:ext cx="11372850" cy="5256000"/>
          </a:xfrm>
        </p:spPr>
        <p:txBody>
          <a:bodyPr anchor="ctr"/>
          <a:lstStyle>
            <a:lvl1pPr marL="0" indent="0" algn="l">
              <a:lnSpc>
                <a:spcPct val="83000"/>
              </a:lnSpc>
              <a:spcAft>
                <a:spcPts val="1800"/>
              </a:spcAft>
              <a:buNone/>
              <a:defRPr sz="8400" b="1" i="0" spc="-180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0" indent="0" algn="l">
              <a:buNone/>
              <a:defRPr sz="1200" b="0" i="0">
                <a:solidFill>
                  <a:schemeClr val="bg1"/>
                </a:solidFill>
              </a:defRPr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CH" dirty="0"/>
              <a:t>Titel</a:t>
            </a:r>
            <a:br>
              <a:rPr lang="de-CH" dirty="0"/>
            </a:br>
            <a:r>
              <a:rPr lang="de-CH" dirty="0"/>
              <a:t>hinzufügen</a:t>
            </a:r>
          </a:p>
        </p:txBody>
      </p:sp>
      <p:sp>
        <p:nvSpPr>
          <p:cNvPr id="3" name="Fußzeilenplatzhalter 1">
            <a:extLst>
              <a:ext uri="{FF2B5EF4-FFF2-40B4-BE49-F238E27FC236}">
                <a16:creationId xmlns:a16="http://schemas.microsoft.com/office/drawing/2014/main" id="{ADD5E22C-9BBF-B41A-BEE4-958111378669}"/>
              </a:ext>
            </a:extLst>
          </p:cNvPr>
          <p:cNvSpPr txBox="1">
            <a:spLocks/>
          </p:cNvSpPr>
          <p:nvPr userDrawn="1"/>
        </p:nvSpPr>
        <p:spPr>
          <a:xfrm>
            <a:off x="11133138" y="6410325"/>
            <a:ext cx="649287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95202A2B-C977-E242-981D-4353B69DDCE3}" type="slidenum">
              <a:rPr lang="de-DE" sz="800" smtClean="0">
                <a:solidFill>
                  <a:schemeClr val="tx1"/>
                </a:solidFill>
                <a:ea typeface="Roboto" panose="02000000000000000000" pitchFamily="2" charset="0"/>
              </a:rPr>
              <a:t>‹#›</a:t>
            </a:fld>
            <a:endParaRPr lang="de-CH" sz="800" dirty="0">
              <a:solidFill>
                <a:schemeClr val="tx1"/>
              </a:solidFill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76771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folie Bild links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ildplatzhalter 4">
            <a:extLst>
              <a:ext uri="{FF2B5EF4-FFF2-40B4-BE49-F238E27FC236}">
                <a16:creationId xmlns:a16="http://schemas.microsoft.com/office/drawing/2014/main" id="{0BB7F021-E5F4-2F56-478C-52E1D8DC6C8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1" y="0"/>
            <a:ext cx="5987985" cy="6858000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 b="0" i="0"/>
            </a:lvl1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8" name="Untertitel 2">
            <a:extLst>
              <a:ext uri="{FF2B5EF4-FFF2-40B4-BE49-F238E27FC236}">
                <a16:creationId xmlns:a16="http://schemas.microsoft.com/office/drawing/2014/main" id="{E61C92B4-45B3-D445-4B86-C07BA1E4EF4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397560" y="620689"/>
            <a:ext cx="5414995" cy="5401296"/>
          </a:xfrm>
        </p:spPr>
        <p:txBody>
          <a:bodyPr anchor="ctr"/>
          <a:lstStyle>
            <a:lvl1pPr marL="0" indent="0" algn="l">
              <a:lnSpc>
                <a:spcPct val="83000"/>
              </a:lnSpc>
              <a:spcAft>
                <a:spcPts val="1800"/>
              </a:spcAft>
              <a:buNone/>
              <a:defRPr sz="8000" b="1" i="0" spc="-180" baseline="0">
                <a:solidFill>
                  <a:schemeClr val="bg1"/>
                </a:solidFill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defRPr>
            </a:lvl1pPr>
            <a:lvl2pPr marL="0" indent="0" algn="l">
              <a:buNone/>
              <a:defRPr sz="1600" b="0" i="0">
                <a:solidFill>
                  <a:schemeClr val="bg1"/>
                </a:solidFill>
                <a:latin typeface="Calibri" panose="020F0502020204030204" pitchFamily="34" charset="0"/>
                <a:ea typeface="Roboto" panose="02000000000000000000" pitchFamily="2" charset="0"/>
              </a:defRPr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CH" dirty="0"/>
              <a:t>Muster</a:t>
            </a:r>
          </a:p>
          <a:p>
            <a:r>
              <a:rPr lang="de-CH" dirty="0"/>
              <a:t>Titel</a:t>
            </a:r>
          </a:p>
        </p:txBody>
      </p:sp>
      <p:sp>
        <p:nvSpPr>
          <p:cNvPr id="3" name="Fußzeilenplatzhalter 1">
            <a:extLst>
              <a:ext uri="{FF2B5EF4-FFF2-40B4-BE49-F238E27FC236}">
                <a16:creationId xmlns:a16="http://schemas.microsoft.com/office/drawing/2014/main" id="{256D117C-9FAA-6788-8C09-7FA884457EB9}"/>
              </a:ext>
            </a:extLst>
          </p:cNvPr>
          <p:cNvSpPr txBox="1">
            <a:spLocks/>
          </p:cNvSpPr>
          <p:nvPr userDrawn="1"/>
        </p:nvSpPr>
        <p:spPr>
          <a:xfrm>
            <a:off x="11133138" y="6410325"/>
            <a:ext cx="649287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95202A2B-C977-E242-981D-4353B69DDCE3}" type="slidenum">
              <a:rPr lang="de-DE" sz="800" smtClean="0">
                <a:solidFill>
                  <a:schemeClr val="bg1"/>
                </a:solidFill>
                <a:ea typeface="Roboto" panose="02000000000000000000" pitchFamily="2" charset="0"/>
              </a:rPr>
              <a:t>‹#›</a:t>
            </a:fld>
            <a:endParaRPr lang="de-CH" sz="800" dirty="0">
              <a:solidFill>
                <a:schemeClr val="bg1"/>
              </a:solidFill>
              <a:ea typeface="Roboto" panose="02000000000000000000" pitchFamily="2" charset="0"/>
            </a:endParaRPr>
          </a:p>
        </p:txBody>
      </p:sp>
      <p:sp>
        <p:nvSpPr>
          <p:cNvPr id="4" name="Fußzeilenplatzhalter 1">
            <a:extLst>
              <a:ext uri="{FF2B5EF4-FFF2-40B4-BE49-F238E27FC236}">
                <a16:creationId xmlns:a16="http://schemas.microsoft.com/office/drawing/2014/main" id="{8D0DD801-AF4E-49B7-928A-FFB3241A60B4}"/>
              </a:ext>
            </a:extLst>
          </p:cNvPr>
          <p:cNvSpPr txBox="1">
            <a:spLocks/>
          </p:cNvSpPr>
          <p:nvPr userDrawn="1"/>
        </p:nvSpPr>
        <p:spPr>
          <a:xfrm>
            <a:off x="11133138" y="6410325"/>
            <a:ext cx="649287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95202A2B-C977-E242-981D-4353B69DDCE3}" type="slidenum">
              <a:rPr lang="de-DE" sz="800" smtClean="0">
                <a:solidFill>
                  <a:schemeClr val="tx1"/>
                </a:solidFill>
                <a:ea typeface="Roboto" panose="02000000000000000000" pitchFamily="2" charset="0"/>
              </a:rPr>
              <a:t>‹#›</a:t>
            </a:fld>
            <a:endParaRPr lang="de-CH" sz="800" dirty="0">
              <a:solidFill>
                <a:schemeClr val="tx1"/>
              </a:solidFill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11237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 mit Bild rechts">
    <p:bg>
      <p:bgPr>
        <a:solidFill>
          <a:srgbClr val="616E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ildplatzhalter 4">
            <a:extLst>
              <a:ext uri="{FF2B5EF4-FFF2-40B4-BE49-F238E27FC236}">
                <a16:creationId xmlns:a16="http://schemas.microsoft.com/office/drawing/2014/main" id="{0BB7F021-E5F4-2F56-478C-52E1D8DC6C8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0"/>
            <a:ext cx="6096000" cy="6858000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 b="0" i="0"/>
            </a:lvl1pPr>
          </a:lstStyle>
          <a:p>
            <a:r>
              <a:rPr lang="de-DE"/>
              <a:t>Bild durch Klicken auf Symbol hinzufügen</a:t>
            </a:r>
            <a:endParaRPr lang="de-CH" dirty="0"/>
          </a:p>
        </p:txBody>
      </p:sp>
      <p:sp>
        <p:nvSpPr>
          <p:cNvPr id="6" name="Untertitel 2">
            <a:extLst>
              <a:ext uri="{FF2B5EF4-FFF2-40B4-BE49-F238E27FC236}">
                <a16:creationId xmlns:a16="http://schemas.microsoft.com/office/drawing/2014/main" id="{DE8F20CF-E1F7-4E58-9449-EB601F4DAB0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99280" y="1239101"/>
            <a:ext cx="4844523" cy="4379797"/>
          </a:xfrm>
        </p:spPr>
        <p:txBody>
          <a:bodyPr anchor="ctr"/>
          <a:lstStyle>
            <a:lvl1pPr marL="0" indent="0" algn="l">
              <a:lnSpc>
                <a:spcPct val="83000"/>
              </a:lnSpc>
              <a:spcAft>
                <a:spcPts val="1800"/>
              </a:spcAft>
              <a:buNone/>
              <a:defRPr sz="8000" b="1" i="0" spc="-180" baseline="0">
                <a:solidFill>
                  <a:schemeClr val="bg1"/>
                </a:solidFill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defRPr>
            </a:lvl1pPr>
            <a:lvl2pPr marL="0" indent="0" algn="l">
              <a:buNone/>
              <a:defRPr sz="1200" b="0" i="0">
                <a:solidFill>
                  <a:schemeClr val="bg1"/>
                </a:solidFill>
                <a:latin typeface="Calibri" panose="020F0502020204030204" pitchFamily="34" charset="0"/>
                <a:ea typeface="Roboto" panose="02000000000000000000" pitchFamily="2" charset="0"/>
              </a:defRPr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CH" dirty="0"/>
              <a:t>Titel</a:t>
            </a:r>
            <a:br>
              <a:rPr lang="de-CH" dirty="0"/>
            </a:br>
            <a:r>
              <a:rPr lang="de-CH" dirty="0"/>
              <a:t>hinzufügen</a:t>
            </a:r>
          </a:p>
        </p:txBody>
      </p:sp>
      <p:sp>
        <p:nvSpPr>
          <p:cNvPr id="4" name="Fußzeilenplatzhalter 1">
            <a:extLst>
              <a:ext uri="{FF2B5EF4-FFF2-40B4-BE49-F238E27FC236}">
                <a16:creationId xmlns:a16="http://schemas.microsoft.com/office/drawing/2014/main" id="{04D21F72-CB07-697E-637D-A40DAD33E4C7}"/>
              </a:ext>
            </a:extLst>
          </p:cNvPr>
          <p:cNvSpPr txBox="1">
            <a:spLocks/>
          </p:cNvSpPr>
          <p:nvPr userDrawn="1"/>
        </p:nvSpPr>
        <p:spPr>
          <a:xfrm>
            <a:off x="11133138" y="6410325"/>
            <a:ext cx="649287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95202A2B-C977-E242-981D-4353B69DDCE3}" type="slidenum">
              <a:rPr lang="de-DE" sz="800" smtClean="0">
                <a:solidFill>
                  <a:schemeClr val="bg1"/>
                </a:solidFill>
                <a:ea typeface="Roboto" panose="02000000000000000000" pitchFamily="2" charset="0"/>
              </a:rPr>
              <a:t>‹#›</a:t>
            </a:fld>
            <a:endParaRPr lang="de-CH" sz="800" dirty="0">
              <a:solidFill>
                <a:schemeClr val="bg1"/>
              </a:solidFill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02933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 Hellgrün">
    <p:bg>
      <p:bgPr>
        <a:solidFill>
          <a:srgbClr val="616E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>
            <a:extLst>
              <a:ext uri="{FF2B5EF4-FFF2-40B4-BE49-F238E27FC236}">
                <a16:creationId xmlns:a16="http://schemas.microsoft.com/office/drawing/2014/main" id="{18D8E8D8-418F-4D20-B810-AAC192BA18F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45828" y="865566"/>
            <a:ext cx="11300343" cy="5126867"/>
          </a:xfrm>
        </p:spPr>
        <p:txBody>
          <a:bodyPr anchor="ctr"/>
          <a:lstStyle>
            <a:lvl1pPr marL="0" indent="0" algn="l">
              <a:lnSpc>
                <a:spcPct val="83000"/>
              </a:lnSpc>
              <a:spcAft>
                <a:spcPts val="4000"/>
              </a:spcAft>
              <a:buNone/>
              <a:defRPr sz="10500" b="1" i="0" spc="-180" baseline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0" indent="0" algn="l">
              <a:buNone/>
              <a:defRPr sz="1200" b="0" i="0">
                <a:solidFill>
                  <a:schemeClr val="tx1"/>
                </a:solidFill>
              </a:defRPr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CH" dirty="0"/>
              <a:t>Muster Titel</a:t>
            </a:r>
          </a:p>
        </p:txBody>
      </p:sp>
      <p:sp>
        <p:nvSpPr>
          <p:cNvPr id="5" name="Fußzeilenplatzhalter 1">
            <a:extLst>
              <a:ext uri="{FF2B5EF4-FFF2-40B4-BE49-F238E27FC236}">
                <a16:creationId xmlns:a16="http://schemas.microsoft.com/office/drawing/2014/main" id="{CF9624E0-0CFE-D24A-9095-AB90C92E42DC}"/>
              </a:ext>
            </a:extLst>
          </p:cNvPr>
          <p:cNvSpPr txBox="1">
            <a:spLocks/>
          </p:cNvSpPr>
          <p:nvPr userDrawn="1"/>
        </p:nvSpPr>
        <p:spPr>
          <a:xfrm>
            <a:off x="11133138" y="6410325"/>
            <a:ext cx="649287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95202A2B-C977-E242-981D-4353B69DDCE3}" type="slidenum">
              <a:rPr lang="de-DE" sz="800" smtClean="0">
                <a:solidFill>
                  <a:schemeClr val="tx1"/>
                </a:solidFill>
                <a:ea typeface="Roboto" panose="02000000000000000000" pitchFamily="2" charset="0"/>
              </a:rPr>
              <a:t>‹#›</a:t>
            </a:fld>
            <a:endParaRPr lang="de-CH" sz="800" dirty="0">
              <a:solidFill>
                <a:schemeClr val="tx1"/>
              </a:solidFill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33894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328040" y="287723"/>
            <a:ext cx="11370406" cy="828000"/>
          </a:xfrm>
        </p:spPr>
        <p:txBody>
          <a:bodyPr/>
          <a:lstStyle>
            <a:lvl1pPr>
              <a:defRPr sz="3000" b="1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de-CH" dirty="0"/>
              <a:t>Titel</a:t>
            </a:r>
          </a:p>
        </p:txBody>
      </p:sp>
      <p:sp>
        <p:nvSpPr>
          <p:cNvPr id="11" name="Textplatzhalter 9">
            <a:extLst>
              <a:ext uri="{FF2B5EF4-FFF2-40B4-BE49-F238E27FC236}">
                <a16:creationId xmlns:a16="http://schemas.microsoft.com/office/drawing/2014/main" id="{FA878B97-AD65-BD0D-FF91-26D84C2AE79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343607" y="1948445"/>
            <a:ext cx="9872973" cy="3108746"/>
          </a:xfrm>
        </p:spPr>
        <p:txBody>
          <a:bodyPr numCol="2"/>
          <a:lstStyle>
            <a:lvl1pPr marL="514350" indent="-514350">
              <a:lnSpc>
                <a:spcPct val="119000"/>
              </a:lnSpc>
              <a:buAutoNum type="arabicPlain"/>
              <a:defRPr sz="3000" b="0" i="0"/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</a:lstStyle>
          <a:p>
            <a:pPr lvl="0"/>
            <a:r>
              <a:rPr lang="de-DE" dirty="0"/>
              <a:t>Aufzählung</a:t>
            </a:r>
          </a:p>
          <a:p>
            <a:pPr lvl="0"/>
            <a:endParaRPr lang="de-DE" dirty="0"/>
          </a:p>
        </p:txBody>
      </p:sp>
      <p:sp>
        <p:nvSpPr>
          <p:cNvPr id="4" name="Fußzeilenplatzhalter 1">
            <a:extLst>
              <a:ext uri="{FF2B5EF4-FFF2-40B4-BE49-F238E27FC236}">
                <a16:creationId xmlns:a16="http://schemas.microsoft.com/office/drawing/2014/main" id="{FDF1831D-177F-F981-7C89-D61E739DD5C7}"/>
              </a:ext>
            </a:extLst>
          </p:cNvPr>
          <p:cNvSpPr txBox="1">
            <a:spLocks/>
          </p:cNvSpPr>
          <p:nvPr userDrawn="1"/>
        </p:nvSpPr>
        <p:spPr>
          <a:xfrm>
            <a:off x="11133138" y="6410325"/>
            <a:ext cx="649287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95202A2B-C977-E242-981D-4353B69DDCE3}" type="slidenum">
              <a:rPr lang="de-DE" sz="800" smtClean="0">
                <a:solidFill>
                  <a:schemeClr val="tx1"/>
                </a:solidFill>
                <a:ea typeface="Roboto" panose="02000000000000000000" pitchFamily="2" charset="0"/>
              </a:rPr>
              <a:t>‹#›</a:t>
            </a:fld>
            <a:endParaRPr lang="de-CH" sz="800" dirty="0">
              <a:solidFill>
                <a:schemeClr val="tx1"/>
              </a:solidFill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42778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864">
          <p15:clr>
            <a:srgbClr val="A4A3A4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Zwischentitel Hellgrün">
    <p:bg>
      <p:bgPr>
        <a:solidFill>
          <a:srgbClr val="A2AE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Untertitel 2">
            <a:extLst>
              <a:ext uri="{FF2B5EF4-FFF2-40B4-BE49-F238E27FC236}">
                <a16:creationId xmlns:a16="http://schemas.microsoft.com/office/drawing/2014/main" id="{DABC2BFF-ADA0-4897-BF2A-FD29521084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53589" y="343483"/>
            <a:ext cx="11372850" cy="5058940"/>
          </a:xfrm>
        </p:spPr>
        <p:txBody>
          <a:bodyPr anchor="ctr"/>
          <a:lstStyle>
            <a:lvl1pPr marL="0" indent="0" algn="l">
              <a:lnSpc>
                <a:spcPct val="83000"/>
              </a:lnSpc>
              <a:spcAft>
                <a:spcPts val="1800"/>
              </a:spcAft>
              <a:buNone/>
              <a:defRPr sz="8000" b="1" i="0" spc="-180" baseline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0" indent="0" algn="l">
              <a:buNone/>
              <a:defRPr sz="1200">
                <a:solidFill>
                  <a:schemeClr val="tx1"/>
                </a:solidFill>
              </a:defRPr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CH" dirty="0"/>
              <a:t>Muster</a:t>
            </a:r>
          </a:p>
          <a:p>
            <a:r>
              <a:rPr lang="de-CH" dirty="0"/>
              <a:t>Titel</a:t>
            </a:r>
          </a:p>
        </p:txBody>
      </p:sp>
      <p:sp>
        <p:nvSpPr>
          <p:cNvPr id="4" name="Fußzeilenplatzhalter 1">
            <a:extLst>
              <a:ext uri="{FF2B5EF4-FFF2-40B4-BE49-F238E27FC236}">
                <a16:creationId xmlns:a16="http://schemas.microsoft.com/office/drawing/2014/main" id="{ECB4D7BD-F9BC-8539-7BB6-F342D99B6146}"/>
              </a:ext>
            </a:extLst>
          </p:cNvPr>
          <p:cNvSpPr txBox="1">
            <a:spLocks/>
          </p:cNvSpPr>
          <p:nvPr userDrawn="1"/>
        </p:nvSpPr>
        <p:spPr>
          <a:xfrm>
            <a:off x="11133138" y="6410325"/>
            <a:ext cx="649287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95202A2B-C977-E242-981D-4353B69DDCE3}" type="slidenum">
              <a:rPr lang="de-DE" sz="800" smtClean="0">
                <a:solidFill>
                  <a:schemeClr val="tx1"/>
                </a:solidFill>
                <a:ea typeface="Roboto" panose="02000000000000000000" pitchFamily="2" charset="0"/>
              </a:rPr>
              <a:t>‹#›</a:t>
            </a:fld>
            <a:endParaRPr lang="de-CH" sz="800" dirty="0">
              <a:solidFill>
                <a:schemeClr val="tx1"/>
              </a:solidFill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29167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Zwischentitel Dunkelgrün">
    <p:bg>
      <p:bgPr>
        <a:solidFill>
          <a:srgbClr val="616E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Untertitel 2">
            <a:extLst>
              <a:ext uri="{FF2B5EF4-FFF2-40B4-BE49-F238E27FC236}">
                <a16:creationId xmlns:a16="http://schemas.microsoft.com/office/drawing/2014/main" id="{DABC2BFF-ADA0-4897-BF2A-FD29521084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53589" y="343483"/>
            <a:ext cx="11372850" cy="5058940"/>
          </a:xfrm>
        </p:spPr>
        <p:txBody>
          <a:bodyPr anchor="ctr"/>
          <a:lstStyle>
            <a:lvl1pPr marL="0" indent="0" algn="l">
              <a:lnSpc>
                <a:spcPct val="83000"/>
              </a:lnSpc>
              <a:spcAft>
                <a:spcPts val="1800"/>
              </a:spcAft>
              <a:buNone/>
              <a:defRPr sz="8000" b="1" i="0" spc="-180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0" indent="0" algn="l">
              <a:buNone/>
              <a:defRPr sz="1200">
                <a:solidFill>
                  <a:schemeClr val="tx1"/>
                </a:solidFill>
              </a:defRPr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CH" dirty="0"/>
              <a:t>Muster</a:t>
            </a:r>
          </a:p>
          <a:p>
            <a:r>
              <a:rPr lang="de-CH" dirty="0"/>
              <a:t>Titel</a:t>
            </a:r>
          </a:p>
        </p:txBody>
      </p: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4FD71ED2-5ACA-0788-8B4D-F96651384515}"/>
              </a:ext>
            </a:extLst>
          </p:cNvPr>
          <p:cNvSpPr txBox="1">
            <a:spLocks/>
          </p:cNvSpPr>
          <p:nvPr userDrawn="1"/>
        </p:nvSpPr>
        <p:spPr>
          <a:xfrm>
            <a:off x="11133138" y="6410325"/>
            <a:ext cx="649287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95202A2B-C977-E242-981D-4353B69DDCE3}" type="slidenum">
              <a:rPr lang="de-DE" sz="800" smtClean="0">
                <a:solidFill>
                  <a:schemeClr val="bg1"/>
                </a:solidFill>
                <a:ea typeface="Roboto" panose="02000000000000000000" pitchFamily="2" charset="0"/>
              </a:rPr>
              <a:t>‹#›</a:t>
            </a:fld>
            <a:endParaRPr lang="de-CH" sz="800" dirty="0">
              <a:solidFill>
                <a:schemeClr val="bg1"/>
              </a:solidFill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16826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Zwischentitel mit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ildplatzhalter 4">
            <a:extLst>
              <a:ext uri="{FF2B5EF4-FFF2-40B4-BE49-F238E27FC236}">
                <a16:creationId xmlns:a16="http://schemas.microsoft.com/office/drawing/2014/main" id="{16C9BEAD-A010-C540-A216-91486EBC22E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540000" anchor="t" anchorCtr="0"/>
          <a:lstStyle>
            <a:lvl1pPr algn="ctr">
              <a:defRPr sz="1200" b="0" i="0"/>
            </a:lvl1pPr>
          </a:lstStyle>
          <a:p>
            <a:r>
              <a:rPr lang="de-DE" dirty="0"/>
              <a:t>Bild durch Klicken auf Symbol hinzufügen</a:t>
            </a:r>
            <a:endParaRPr lang="de-CH" dirty="0"/>
          </a:p>
        </p:txBody>
      </p:sp>
      <p:sp>
        <p:nvSpPr>
          <p:cNvPr id="7" name="Untertitel 2">
            <a:extLst>
              <a:ext uri="{FF2B5EF4-FFF2-40B4-BE49-F238E27FC236}">
                <a16:creationId xmlns:a16="http://schemas.microsoft.com/office/drawing/2014/main" id="{8EF6EB03-3361-64CD-B694-CC1E2A2FE8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53589" y="343483"/>
            <a:ext cx="11372850" cy="5058940"/>
          </a:xfrm>
        </p:spPr>
        <p:txBody>
          <a:bodyPr anchor="ctr"/>
          <a:lstStyle>
            <a:lvl1pPr marL="0" indent="0" algn="l">
              <a:lnSpc>
                <a:spcPct val="83000"/>
              </a:lnSpc>
              <a:spcAft>
                <a:spcPts val="1800"/>
              </a:spcAft>
              <a:buNone/>
              <a:defRPr sz="8000" b="1" i="0" spc="-180" baseline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0" indent="0" algn="l">
              <a:buNone/>
              <a:defRPr sz="1200">
                <a:solidFill>
                  <a:schemeClr val="tx1"/>
                </a:solidFill>
              </a:defRPr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CH" dirty="0"/>
              <a:t>Muster</a:t>
            </a:r>
          </a:p>
          <a:p>
            <a:r>
              <a:rPr lang="de-CH" dirty="0"/>
              <a:t>Titel</a:t>
            </a:r>
          </a:p>
        </p:txBody>
      </p:sp>
      <p:sp>
        <p:nvSpPr>
          <p:cNvPr id="8" name="Fußzeilenplatzhalter 1">
            <a:extLst>
              <a:ext uri="{FF2B5EF4-FFF2-40B4-BE49-F238E27FC236}">
                <a16:creationId xmlns:a16="http://schemas.microsoft.com/office/drawing/2014/main" id="{04F1F1DE-1814-492B-07FB-D849F6E765E1}"/>
              </a:ext>
            </a:extLst>
          </p:cNvPr>
          <p:cNvSpPr txBox="1">
            <a:spLocks/>
          </p:cNvSpPr>
          <p:nvPr userDrawn="1"/>
        </p:nvSpPr>
        <p:spPr>
          <a:xfrm>
            <a:off x="11133138" y="6410325"/>
            <a:ext cx="649287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95202A2B-C977-E242-981D-4353B69DDCE3}" type="slidenum">
              <a:rPr lang="de-DE" sz="800" smtClean="0">
                <a:solidFill>
                  <a:schemeClr val="tx1"/>
                </a:solidFill>
                <a:ea typeface="Roboto" panose="02000000000000000000" pitchFamily="2" charset="0"/>
              </a:rPr>
              <a:t>‹#›</a:t>
            </a:fld>
            <a:endParaRPr lang="de-CH" sz="800" dirty="0">
              <a:solidFill>
                <a:schemeClr val="tx1"/>
              </a:solidFill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43750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mit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356033" y="315716"/>
            <a:ext cx="11370406" cy="828000"/>
          </a:xfrm>
        </p:spPr>
        <p:txBody>
          <a:bodyPr/>
          <a:lstStyle>
            <a:lvl1pPr>
              <a:defRPr sz="3000" b="1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de-CH" dirty="0"/>
              <a:t>Titel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>
          <a:xfrm>
            <a:off x="353588" y="1529346"/>
            <a:ext cx="11370406" cy="4849882"/>
          </a:xfrm>
        </p:spPr>
        <p:txBody>
          <a:bodyPr/>
          <a:lstStyle>
            <a:lvl1pPr>
              <a:defRPr b="0" i="0"/>
            </a:lvl1pPr>
            <a:lvl2pPr>
              <a:defRPr b="0" i="0"/>
            </a:lvl2pPr>
            <a:lvl3pPr>
              <a:defRPr b="0" i="0"/>
            </a:lvl3pPr>
            <a:lvl4pPr>
              <a:defRPr b="0" i="0"/>
            </a:lvl4pPr>
            <a:lvl5pPr marL="594000" indent="0">
              <a:buNone/>
              <a:defRPr b="0" i="0"/>
            </a:lvl5pPr>
          </a:lstStyle>
          <a:p>
            <a:pPr lvl="0"/>
            <a:r>
              <a:rPr lang="de-DE" dirty="0"/>
              <a:t>Text</a:t>
            </a:r>
          </a:p>
          <a:p>
            <a:pPr lvl="1"/>
            <a:r>
              <a:rPr lang="de-CH" dirty="0"/>
              <a:t>Zweiter Text</a:t>
            </a:r>
            <a:endParaRPr lang="de-CH" noProof="0" dirty="0"/>
          </a:p>
          <a:p>
            <a:pPr lvl="2"/>
            <a:r>
              <a:rPr lang="de-DE" dirty="0"/>
              <a:t>Dritter Text</a:t>
            </a:r>
          </a:p>
          <a:p>
            <a:pPr lvl="3"/>
            <a:r>
              <a:rPr lang="de-DE" dirty="0"/>
              <a:t>Vierter Text</a:t>
            </a:r>
          </a:p>
        </p:txBody>
      </p:sp>
    </p:spTree>
    <p:extLst>
      <p:ext uri="{BB962C8B-B14F-4D97-AF65-F5344CB8AC3E}">
        <p14:creationId xmlns:p14="http://schemas.microsoft.com/office/powerpoint/2010/main" val="8856921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mit Inhalt gro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328040" y="287723"/>
            <a:ext cx="11370406" cy="828000"/>
          </a:xfrm>
        </p:spPr>
        <p:txBody>
          <a:bodyPr/>
          <a:lstStyle>
            <a:lvl1pPr>
              <a:defRPr sz="5000" b="1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de-CH" dirty="0"/>
              <a:t>Titel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>
          <a:xfrm>
            <a:off x="1315614" y="1920451"/>
            <a:ext cx="10408380" cy="4430783"/>
          </a:xfrm>
        </p:spPr>
        <p:txBody>
          <a:bodyPr/>
          <a:lstStyle>
            <a:lvl1pPr>
              <a:lnSpc>
                <a:spcPct val="101000"/>
              </a:lnSpc>
              <a:defRPr sz="3000" b="0" i="0"/>
            </a:lvl1pPr>
            <a:lvl2pPr marL="288000" indent="-288000">
              <a:lnSpc>
                <a:spcPct val="101000"/>
              </a:lnSpc>
              <a:defRPr sz="3000" b="0" i="0"/>
            </a:lvl2pPr>
            <a:lvl3pPr marL="576000" indent="-288000">
              <a:lnSpc>
                <a:spcPct val="101000"/>
              </a:lnSpc>
              <a:defRPr sz="3000" b="0" i="0"/>
            </a:lvl3pPr>
            <a:lvl4pPr marL="576000" indent="0">
              <a:lnSpc>
                <a:spcPct val="101000"/>
              </a:lnSpc>
              <a:buNone/>
              <a:defRPr sz="3000" b="0" i="0"/>
            </a:lvl4pPr>
            <a:lvl5pPr marL="1152000" indent="-288000">
              <a:lnSpc>
                <a:spcPct val="101000"/>
              </a:lnSpc>
              <a:defRPr sz="3000" b="0" i="0"/>
            </a:lvl5pPr>
          </a:lstStyle>
          <a:p>
            <a:pPr lvl="0"/>
            <a:r>
              <a:rPr lang="de-DE" dirty="0"/>
              <a:t>Text</a:t>
            </a:r>
          </a:p>
          <a:p>
            <a:pPr lvl="1"/>
            <a:r>
              <a:rPr lang="de-DE" dirty="0"/>
              <a:t>Zweiter Text</a:t>
            </a:r>
            <a:endParaRPr lang="de-CH" noProof="0" dirty="0"/>
          </a:p>
          <a:p>
            <a:pPr lvl="2"/>
            <a:r>
              <a:rPr lang="de-DE" dirty="0"/>
              <a:t>Dritter Text</a:t>
            </a:r>
          </a:p>
        </p:txBody>
      </p:sp>
    </p:spTree>
    <p:extLst>
      <p:ext uri="{BB962C8B-B14F-4D97-AF65-F5344CB8AC3E}">
        <p14:creationId xmlns:p14="http://schemas.microsoft.com/office/powerpoint/2010/main" val="2763222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864">
          <p15:clr>
            <a:srgbClr val="A4A3A4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el mit zwei Inhal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356033" y="315716"/>
            <a:ext cx="11370406" cy="828000"/>
          </a:xfrm>
        </p:spPr>
        <p:txBody>
          <a:bodyPr/>
          <a:lstStyle>
            <a:lvl1pPr>
              <a:defRPr sz="3000" b="1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de-CH" dirty="0"/>
              <a:t>Titel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 hasCustomPrompt="1"/>
          </p:nvPr>
        </p:nvSpPr>
        <p:spPr>
          <a:xfrm>
            <a:off x="384026" y="1948444"/>
            <a:ext cx="5472000" cy="4430782"/>
          </a:xfrm>
        </p:spPr>
        <p:txBody>
          <a:bodyPr/>
          <a:lstStyle>
            <a:lvl1pPr>
              <a:defRPr b="0" i="0"/>
            </a:lvl1pPr>
            <a:lvl2pPr>
              <a:defRPr b="0" i="0"/>
            </a:lvl2pPr>
            <a:lvl3pPr>
              <a:defRPr b="0" i="0"/>
            </a:lvl3pPr>
            <a:lvl4pPr>
              <a:defRPr b="0" i="0"/>
            </a:lvl4pPr>
            <a:lvl5pPr>
              <a:defRPr b="0" i="0"/>
            </a:lvl5pPr>
          </a:lstStyle>
          <a:p>
            <a:pPr lvl="0"/>
            <a:r>
              <a:rPr lang="de-CH" noProof="0" dirty="0"/>
              <a:t>Text</a:t>
            </a:r>
          </a:p>
          <a:p>
            <a:pPr lvl="1"/>
            <a:r>
              <a:rPr lang="de-CH" noProof="0" dirty="0"/>
              <a:t>Zweiter Text</a:t>
            </a:r>
          </a:p>
          <a:p>
            <a:pPr lvl="2"/>
            <a:r>
              <a:rPr lang="de-CH" noProof="0" dirty="0"/>
              <a:t>Dritter Text</a:t>
            </a:r>
          </a:p>
          <a:p>
            <a:pPr lvl="3"/>
            <a:r>
              <a:rPr lang="de-CH" noProof="0" dirty="0"/>
              <a:t>Vierter Text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 hasCustomPrompt="1"/>
          </p:nvPr>
        </p:nvSpPr>
        <p:spPr>
          <a:xfrm>
            <a:off x="6272008" y="1948444"/>
            <a:ext cx="5472000" cy="4430782"/>
          </a:xfrm>
        </p:spPr>
        <p:txBody>
          <a:bodyPr/>
          <a:lstStyle>
            <a:lvl1pPr>
              <a:defRPr b="0" i="0"/>
            </a:lvl1pPr>
            <a:lvl2pPr>
              <a:defRPr b="0" i="0"/>
            </a:lvl2pPr>
            <a:lvl3pPr>
              <a:defRPr b="0" i="0"/>
            </a:lvl3pPr>
            <a:lvl4pPr>
              <a:defRPr b="0" i="0"/>
            </a:lvl4pPr>
            <a:lvl5pPr>
              <a:defRPr b="0" i="0"/>
            </a:lvl5pPr>
          </a:lstStyle>
          <a:p>
            <a:pPr lvl="0"/>
            <a:r>
              <a:rPr lang="de-CH" noProof="0" dirty="0"/>
              <a:t>Text</a:t>
            </a:r>
          </a:p>
          <a:p>
            <a:pPr lvl="1"/>
            <a:r>
              <a:rPr lang="de-CH" noProof="0" dirty="0"/>
              <a:t>Zweiter Text</a:t>
            </a:r>
          </a:p>
          <a:p>
            <a:pPr lvl="2"/>
            <a:r>
              <a:rPr lang="de-CH" noProof="0" dirty="0"/>
              <a:t>Dritter Text</a:t>
            </a:r>
          </a:p>
          <a:p>
            <a:pPr lvl="3"/>
            <a:r>
              <a:rPr lang="de-CH" noProof="0" dirty="0"/>
              <a:t>Vierter Text</a:t>
            </a:r>
          </a:p>
        </p:txBody>
      </p:sp>
    </p:spTree>
    <p:extLst>
      <p:ext uri="{BB962C8B-B14F-4D97-AF65-F5344CB8AC3E}">
        <p14:creationId xmlns:p14="http://schemas.microsoft.com/office/powerpoint/2010/main" val="27073487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mit zwei Inhalten gro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356033" y="315716"/>
            <a:ext cx="11370406" cy="828000"/>
          </a:xfrm>
        </p:spPr>
        <p:txBody>
          <a:bodyPr/>
          <a:lstStyle>
            <a:lvl1pPr>
              <a:defRPr sz="5000" b="1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de-CH" dirty="0"/>
              <a:t>Titel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>
          <a:xfrm>
            <a:off x="393018" y="1948444"/>
            <a:ext cx="5472000" cy="4430783"/>
          </a:xfrm>
        </p:spPr>
        <p:txBody>
          <a:bodyPr/>
          <a:lstStyle>
            <a:lvl1pPr>
              <a:lnSpc>
                <a:spcPct val="101000"/>
              </a:lnSpc>
              <a:defRPr sz="2800" b="0" i="0"/>
            </a:lvl1pPr>
            <a:lvl2pPr marL="288000" indent="-288000">
              <a:lnSpc>
                <a:spcPct val="101000"/>
              </a:lnSpc>
              <a:defRPr sz="2800" b="0" i="0"/>
            </a:lvl2pPr>
            <a:lvl3pPr marL="576000" indent="-288000">
              <a:lnSpc>
                <a:spcPct val="101000"/>
              </a:lnSpc>
              <a:defRPr sz="2800" b="0" i="0"/>
            </a:lvl3pPr>
            <a:lvl4pPr marL="864000" indent="-288000">
              <a:lnSpc>
                <a:spcPct val="101000"/>
              </a:lnSpc>
              <a:defRPr sz="2800" b="0" i="0"/>
            </a:lvl4pPr>
            <a:lvl5pPr marL="1152000" indent="-288000">
              <a:lnSpc>
                <a:spcPct val="101000"/>
              </a:lnSpc>
              <a:defRPr sz="2800" b="0" i="0"/>
            </a:lvl5pPr>
          </a:lstStyle>
          <a:p>
            <a:pPr lvl="0"/>
            <a:r>
              <a:rPr lang="de-DE" dirty="0"/>
              <a:t>Text</a:t>
            </a:r>
          </a:p>
          <a:p>
            <a:pPr lvl="1"/>
            <a:r>
              <a:rPr lang="de-DE" dirty="0"/>
              <a:t>Zweiter Text</a:t>
            </a:r>
            <a:endParaRPr lang="de-CH" noProof="0" dirty="0"/>
          </a:p>
          <a:p>
            <a:pPr lvl="2"/>
            <a:r>
              <a:rPr lang="de-DE" dirty="0"/>
              <a:t>Dritter Text</a:t>
            </a:r>
          </a:p>
          <a:p>
            <a:pPr lvl="3"/>
            <a:r>
              <a:rPr lang="de-DE" dirty="0"/>
              <a:t>Vierter Text</a:t>
            </a:r>
          </a:p>
        </p:txBody>
      </p:sp>
      <p:sp>
        <p:nvSpPr>
          <p:cNvPr id="7" name="Inhaltsplatzhalter 2">
            <a:extLst>
              <a:ext uri="{FF2B5EF4-FFF2-40B4-BE49-F238E27FC236}">
                <a16:creationId xmlns:a16="http://schemas.microsoft.com/office/drawing/2014/main" id="{84E50EC7-59F1-CC2B-0EDB-3AA36AF1941B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6270996" y="1948444"/>
            <a:ext cx="5472000" cy="4430783"/>
          </a:xfrm>
        </p:spPr>
        <p:txBody>
          <a:bodyPr/>
          <a:lstStyle>
            <a:lvl1pPr>
              <a:lnSpc>
                <a:spcPct val="101000"/>
              </a:lnSpc>
              <a:defRPr sz="2800" b="0" i="0"/>
            </a:lvl1pPr>
            <a:lvl2pPr marL="288000" indent="-288000">
              <a:lnSpc>
                <a:spcPct val="101000"/>
              </a:lnSpc>
              <a:defRPr sz="2800" b="0" i="0"/>
            </a:lvl2pPr>
            <a:lvl3pPr marL="576000" indent="-288000">
              <a:lnSpc>
                <a:spcPct val="101000"/>
              </a:lnSpc>
              <a:defRPr sz="2800" b="0" i="0"/>
            </a:lvl3pPr>
            <a:lvl4pPr marL="864000" indent="-288000">
              <a:lnSpc>
                <a:spcPct val="101000"/>
              </a:lnSpc>
              <a:defRPr sz="2800" b="0" i="0"/>
            </a:lvl4pPr>
            <a:lvl5pPr marL="1152000" indent="-288000">
              <a:lnSpc>
                <a:spcPct val="101000"/>
              </a:lnSpc>
              <a:defRPr sz="2800" b="0" i="0"/>
            </a:lvl5pPr>
          </a:lstStyle>
          <a:p>
            <a:pPr lvl="0"/>
            <a:r>
              <a:rPr lang="de-DE" dirty="0"/>
              <a:t>Text</a:t>
            </a:r>
          </a:p>
          <a:p>
            <a:pPr lvl="1"/>
            <a:r>
              <a:rPr lang="de-DE" dirty="0"/>
              <a:t>Zweiter Text</a:t>
            </a:r>
            <a:endParaRPr lang="de-CH" noProof="0" dirty="0"/>
          </a:p>
          <a:p>
            <a:pPr lvl="2"/>
            <a:r>
              <a:rPr lang="de-DE" dirty="0"/>
              <a:t>Dritter Text</a:t>
            </a:r>
          </a:p>
          <a:p>
            <a:pPr lvl="3"/>
            <a:r>
              <a:rPr lang="de-DE" dirty="0"/>
              <a:t>Vierter Text</a:t>
            </a:r>
          </a:p>
        </p:txBody>
      </p:sp>
    </p:spTree>
    <p:extLst>
      <p:ext uri="{BB962C8B-B14F-4D97-AF65-F5344CB8AC3E}">
        <p14:creationId xmlns:p14="http://schemas.microsoft.com/office/powerpoint/2010/main" val="13612675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mit drei Inhal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356033" y="315716"/>
            <a:ext cx="11370406" cy="828000"/>
          </a:xfrm>
        </p:spPr>
        <p:txBody>
          <a:bodyPr/>
          <a:lstStyle>
            <a:lvl1pPr>
              <a:defRPr sz="3000" b="1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de-CH" dirty="0"/>
              <a:t>Titel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 hasCustomPrompt="1"/>
          </p:nvPr>
        </p:nvSpPr>
        <p:spPr>
          <a:xfrm>
            <a:off x="384025" y="1948444"/>
            <a:ext cx="3643200" cy="4430782"/>
          </a:xfrm>
        </p:spPr>
        <p:txBody>
          <a:bodyPr/>
          <a:lstStyle>
            <a:lvl1pPr>
              <a:lnSpc>
                <a:spcPct val="115000"/>
              </a:lnSpc>
              <a:defRPr sz="1600" b="0" i="0"/>
            </a:lvl1pPr>
            <a:lvl2pPr>
              <a:lnSpc>
                <a:spcPct val="115000"/>
              </a:lnSpc>
              <a:defRPr sz="1600" b="0" i="0"/>
            </a:lvl2pPr>
            <a:lvl3pPr>
              <a:lnSpc>
                <a:spcPct val="115000"/>
              </a:lnSpc>
              <a:defRPr sz="1600" b="0" i="0"/>
            </a:lvl3pPr>
            <a:lvl4pPr>
              <a:lnSpc>
                <a:spcPct val="115000"/>
              </a:lnSpc>
              <a:defRPr sz="1600" b="0" i="0"/>
            </a:lvl4pPr>
            <a:lvl5pPr>
              <a:lnSpc>
                <a:spcPct val="115000"/>
              </a:lnSpc>
              <a:defRPr sz="1600" b="0" i="0"/>
            </a:lvl5pPr>
          </a:lstStyle>
          <a:p>
            <a:pPr lvl="0"/>
            <a:r>
              <a:rPr lang="de-CH" noProof="0" dirty="0"/>
              <a:t>Text</a:t>
            </a:r>
          </a:p>
          <a:p>
            <a:pPr lvl="1"/>
            <a:r>
              <a:rPr lang="de-CH" noProof="0" dirty="0"/>
              <a:t>Zweiter Text</a:t>
            </a:r>
          </a:p>
          <a:p>
            <a:pPr lvl="2"/>
            <a:r>
              <a:rPr lang="de-CH" noProof="0" dirty="0"/>
              <a:t>Dritter Text</a:t>
            </a:r>
          </a:p>
          <a:p>
            <a:pPr lvl="3"/>
            <a:r>
              <a:rPr lang="de-CH" noProof="0" dirty="0"/>
              <a:t>Vierter Text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 hasCustomPrompt="1"/>
          </p:nvPr>
        </p:nvSpPr>
        <p:spPr>
          <a:xfrm>
            <a:off x="4246407" y="1948444"/>
            <a:ext cx="3643200" cy="4430782"/>
          </a:xfrm>
        </p:spPr>
        <p:txBody>
          <a:bodyPr/>
          <a:lstStyle>
            <a:lvl1pPr>
              <a:lnSpc>
                <a:spcPct val="115000"/>
              </a:lnSpc>
              <a:defRPr sz="1600" b="0" i="0"/>
            </a:lvl1pPr>
            <a:lvl2pPr>
              <a:lnSpc>
                <a:spcPct val="115000"/>
              </a:lnSpc>
              <a:defRPr sz="1600" b="0" i="0"/>
            </a:lvl2pPr>
            <a:lvl3pPr>
              <a:lnSpc>
                <a:spcPct val="115000"/>
              </a:lnSpc>
              <a:defRPr sz="1600" b="0" i="0"/>
            </a:lvl3pPr>
            <a:lvl4pPr>
              <a:lnSpc>
                <a:spcPct val="115000"/>
              </a:lnSpc>
              <a:defRPr sz="1600" b="0" i="0"/>
            </a:lvl4pPr>
            <a:lvl5pPr>
              <a:lnSpc>
                <a:spcPct val="115000"/>
              </a:lnSpc>
              <a:defRPr sz="1600" b="0" i="0"/>
            </a:lvl5pPr>
          </a:lstStyle>
          <a:p>
            <a:pPr lvl="0"/>
            <a:r>
              <a:rPr lang="de-CH" noProof="0" dirty="0"/>
              <a:t>Text</a:t>
            </a:r>
          </a:p>
          <a:p>
            <a:pPr lvl="1"/>
            <a:r>
              <a:rPr lang="de-CH" noProof="0" dirty="0"/>
              <a:t>Zweiter Text</a:t>
            </a:r>
          </a:p>
          <a:p>
            <a:pPr lvl="2"/>
            <a:r>
              <a:rPr lang="de-CH" noProof="0" dirty="0"/>
              <a:t>Dritter Text</a:t>
            </a:r>
          </a:p>
          <a:p>
            <a:pPr lvl="3"/>
            <a:r>
              <a:rPr lang="de-CH" noProof="0" dirty="0"/>
              <a:t>Vierter Text</a:t>
            </a:r>
          </a:p>
        </p:txBody>
      </p:sp>
      <p:sp>
        <p:nvSpPr>
          <p:cNvPr id="10" name="Inhaltsplatzhalter 3">
            <a:extLst>
              <a:ext uri="{FF2B5EF4-FFF2-40B4-BE49-F238E27FC236}">
                <a16:creationId xmlns:a16="http://schemas.microsoft.com/office/drawing/2014/main" id="{3AF96927-DD66-0237-690A-702D33F9FE40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8104969" y="1948444"/>
            <a:ext cx="3643200" cy="4430782"/>
          </a:xfrm>
        </p:spPr>
        <p:txBody>
          <a:bodyPr/>
          <a:lstStyle>
            <a:lvl1pPr>
              <a:lnSpc>
                <a:spcPct val="115000"/>
              </a:lnSpc>
              <a:defRPr sz="1600" b="0" i="0"/>
            </a:lvl1pPr>
            <a:lvl2pPr>
              <a:lnSpc>
                <a:spcPct val="115000"/>
              </a:lnSpc>
              <a:defRPr sz="1600" b="0" i="0"/>
            </a:lvl2pPr>
            <a:lvl3pPr>
              <a:lnSpc>
                <a:spcPct val="115000"/>
              </a:lnSpc>
              <a:defRPr sz="1600" b="0" i="0"/>
            </a:lvl3pPr>
            <a:lvl4pPr>
              <a:lnSpc>
                <a:spcPct val="115000"/>
              </a:lnSpc>
              <a:defRPr sz="1600" b="0" i="0"/>
            </a:lvl4pPr>
            <a:lvl5pPr>
              <a:lnSpc>
                <a:spcPct val="115000"/>
              </a:lnSpc>
              <a:defRPr sz="1600" b="0" i="0"/>
            </a:lvl5pPr>
          </a:lstStyle>
          <a:p>
            <a:pPr lvl="0"/>
            <a:r>
              <a:rPr lang="de-CH" noProof="0" dirty="0"/>
              <a:t>Text</a:t>
            </a:r>
          </a:p>
          <a:p>
            <a:pPr lvl="1"/>
            <a:r>
              <a:rPr lang="de-CH" noProof="0" dirty="0"/>
              <a:t>Zweiter Text</a:t>
            </a:r>
          </a:p>
          <a:p>
            <a:pPr lvl="2"/>
            <a:r>
              <a:rPr lang="de-CH" noProof="0" dirty="0"/>
              <a:t>Dritter Text</a:t>
            </a:r>
          </a:p>
          <a:p>
            <a:pPr lvl="3"/>
            <a:r>
              <a:rPr lang="de-CH" noProof="0" dirty="0"/>
              <a:t>Vierter Text</a:t>
            </a:r>
          </a:p>
        </p:txBody>
      </p:sp>
    </p:spTree>
    <p:extLst>
      <p:ext uri="{BB962C8B-B14F-4D97-AF65-F5344CB8AC3E}">
        <p14:creationId xmlns:p14="http://schemas.microsoft.com/office/powerpoint/2010/main" val="19553115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kle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1">
            <a:extLst>
              <a:ext uri="{FF2B5EF4-FFF2-40B4-BE49-F238E27FC236}">
                <a16:creationId xmlns:a16="http://schemas.microsoft.com/office/drawing/2014/main" id="{C362F366-FD1C-76CE-5549-35030F61D6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6033" y="315716"/>
            <a:ext cx="11370406" cy="828000"/>
          </a:xfrm>
        </p:spPr>
        <p:txBody>
          <a:bodyPr/>
          <a:lstStyle>
            <a:lvl1pPr>
              <a:defRPr sz="3000" b="1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de-CH" dirty="0"/>
              <a:t>Titel</a:t>
            </a:r>
          </a:p>
        </p:txBody>
      </p:sp>
    </p:spTree>
    <p:extLst>
      <p:ext uri="{BB962C8B-B14F-4D97-AF65-F5344CB8AC3E}">
        <p14:creationId xmlns:p14="http://schemas.microsoft.com/office/powerpoint/2010/main" val="72383407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 kle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1">
            <a:extLst>
              <a:ext uri="{FF2B5EF4-FFF2-40B4-BE49-F238E27FC236}">
                <a16:creationId xmlns:a16="http://schemas.microsoft.com/office/drawing/2014/main" id="{E999062E-8B03-F6BB-4662-6375A6A51D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4026" y="343709"/>
            <a:ext cx="11370406" cy="828000"/>
          </a:xfrm>
        </p:spPr>
        <p:txBody>
          <a:bodyPr/>
          <a:lstStyle/>
          <a:p>
            <a:r>
              <a:rPr lang="de-DE" dirty="0"/>
              <a:t>Tabelle</a:t>
            </a:r>
          </a:p>
        </p:txBody>
      </p:sp>
      <p:graphicFrame>
        <p:nvGraphicFramePr>
          <p:cNvPr id="8" name="Tabelle 7">
            <a:extLst>
              <a:ext uri="{FF2B5EF4-FFF2-40B4-BE49-F238E27FC236}">
                <a16:creationId xmlns:a16="http://schemas.microsoft.com/office/drawing/2014/main" id="{71C87CC0-A886-F9D9-47D7-5AFAC9F5E8A7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048273975"/>
              </p:ext>
            </p:extLst>
          </p:nvPr>
        </p:nvGraphicFramePr>
        <p:xfrm>
          <a:off x="384025" y="1171708"/>
          <a:ext cx="11370404" cy="45145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842601">
                  <a:extLst>
                    <a:ext uri="{9D8B030D-6E8A-4147-A177-3AD203B41FA5}">
                      <a16:colId xmlns:a16="http://schemas.microsoft.com/office/drawing/2014/main" val="3631977177"/>
                    </a:ext>
                  </a:extLst>
                </a:gridCol>
                <a:gridCol w="2842601">
                  <a:extLst>
                    <a:ext uri="{9D8B030D-6E8A-4147-A177-3AD203B41FA5}">
                      <a16:colId xmlns:a16="http://schemas.microsoft.com/office/drawing/2014/main" val="3884763323"/>
                    </a:ext>
                  </a:extLst>
                </a:gridCol>
                <a:gridCol w="2842601">
                  <a:extLst>
                    <a:ext uri="{9D8B030D-6E8A-4147-A177-3AD203B41FA5}">
                      <a16:colId xmlns:a16="http://schemas.microsoft.com/office/drawing/2014/main" val="2415253492"/>
                    </a:ext>
                  </a:extLst>
                </a:gridCol>
                <a:gridCol w="2842601">
                  <a:extLst>
                    <a:ext uri="{9D8B030D-6E8A-4147-A177-3AD203B41FA5}">
                      <a16:colId xmlns:a16="http://schemas.microsoft.com/office/drawing/2014/main" val="3186934504"/>
                    </a:ext>
                  </a:extLst>
                </a:gridCol>
              </a:tblGrid>
              <a:tr h="752430">
                <a:tc>
                  <a:txBody>
                    <a:bodyPr/>
                    <a:lstStyle/>
                    <a:p>
                      <a:r>
                        <a:rPr lang="de-DE" dirty="0"/>
                        <a:t>Titel Tabelle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55214700"/>
                  </a:ext>
                </a:extLst>
              </a:tr>
              <a:tr h="752430">
                <a:tc>
                  <a:txBody>
                    <a:bodyPr/>
                    <a:lstStyle/>
                    <a:p>
                      <a:r>
                        <a:rPr lang="de-DE" sz="1600" dirty="0"/>
                        <a:t>Beispiel Inhalt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de-DE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de-DE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de-DE" sz="16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94241981"/>
                  </a:ext>
                </a:extLst>
              </a:tr>
              <a:tr h="752430">
                <a:tc>
                  <a:txBody>
                    <a:bodyPr/>
                    <a:lstStyle/>
                    <a:p>
                      <a:endParaRPr lang="de-DE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de-DE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de-DE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de-DE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22965988"/>
                  </a:ext>
                </a:extLst>
              </a:tr>
              <a:tr h="752430">
                <a:tc>
                  <a:txBody>
                    <a:bodyPr/>
                    <a:lstStyle/>
                    <a:p>
                      <a:endParaRPr lang="de-DE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de-DE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de-DE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de-DE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33955098"/>
                  </a:ext>
                </a:extLst>
              </a:tr>
              <a:tr h="752430">
                <a:tc>
                  <a:txBody>
                    <a:bodyPr/>
                    <a:lstStyle/>
                    <a:p>
                      <a:endParaRPr lang="de-DE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de-DE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de-DE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de-DE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25964187"/>
                  </a:ext>
                </a:extLst>
              </a:tr>
              <a:tr h="752430">
                <a:tc>
                  <a:txBody>
                    <a:bodyPr/>
                    <a:lstStyle/>
                    <a:p>
                      <a:endParaRPr lang="de-DE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de-DE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de-DE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de-DE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1065105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1652617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Zwei Bilder mit zwei Tex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half" idx="1" hasCustomPrompt="1"/>
          </p:nvPr>
        </p:nvSpPr>
        <p:spPr>
          <a:xfrm>
            <a:off x="384026" y="3368349"/>
            <a:ext cx="5202000" cy="3013983"/>
          </a:xfrm>
        </p:spPr>
        <p:txBody>
          <a:bodyPr/>
          <a:lstStyle>
            <a:lvl1pPr>
              <a:defRPr sz="2100" b="0" i="0"/>
            </a:lvl1pPr>
            <a:lvl2pPr>
              <a:defRPr sz="2100" b="0" i="0"/>
            </a:lvl2pPr>
            <a:lvl3pPr>
              <a:defRPr sz="2100" b="0" i="0"/>
            </a:lvl3pPr>
            <a:lvl4pPr>
              <a:defRPr sz="2100" b="0" i="0"/>
            </a:lvl4pPr>
            <a:lvl5pPr>
              <a:defRPr sz="2100" b="0" i="0"/>
            </a:lvl5pPr>
          </a:lstStyle>
          <a:p>
            <a:pPr lvl="0"/>
            <a:r>
              <a:rPr lang="de-CH" noProof="0" dirty="0"/>
              <a:t>Text</a:t>
            </a:r>
          </a:p>
          <a:p>
            <a:pPr lvl="1"/>
            <a:r>
              <a:rPr lang="de-CH" noProof="0" dirty="0"/>
              <a:t>Zweiter Text</a:t>
            </a:r>
          </a:p>
          <a:p>
            <a:pPr lvl="2"/>
            <a:r>
              <a:rPr lang="de-CH" noProof="0" dirty="0"/>
              <a:t>Dritter Text</a:t>
            </a:r>
          </a:p>
          <a:p>
            <a:pPr lvl="3"/>
            <a:r>
              <a:rPr lang="de-CH" noProof="0" dirty="0"/>
              <a:t>Vierter Text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 hasCustomPrompt="1"/>
          </p:nvPr>
        </p:nvSpPr>
        <p:spPr>
          <a:xfrm>
            <a:off x="6096000" y="3368349"/>
            <a:ext cx="5202000" cy="3010877"/>
          </a:xfrm>
        </p:spPr>
        <p:txBody>
          <a:bodyPr/>
          <a:lstStyle>
            <a:lvl1pPr>
              <a:defRPr b="0" i="0"/>
            </a:lvl1pPr>
            <a:lvl2pPr>
              <a:defRPr b="0" i="0"/>
            </a:lvl2pPr>
            <a:lvl3pPr>
              <a:defRPr b="0" i="0"/>
            </a:lvl3pPr>
            <a:lvl4pPr>
              <a:defRPr b="0" i="0"/>
            </a:lvl4pPr>
            <a:lvl5pPr>
              <a:defRPr b="0" i="0"/>
            </a:lvl5pPr>
          </a:lstStyle>
          <a:p>
            <a:pPr lvl="0"/>
            <a:r>
              <a:rPr lang="de-CH" noProof="0" dirty="0"/>
              <a:t>Text</a:t>
            </a:r>
          </a:p>
          <a:p>
            <a:pPr lvl="1"/>
            <a:r>
              <a:rPr lang="de-CH" noProof="0" dirty="0"/>
              <a:t>Zweiter Text</a:t>
            </a:r>
          </a:p>
          <a:p>
            <a:pPr lvl="2"/>
            <a:r>
              <a:rPr lang="de-CH" noProof="0" dirty="0"/>
              <a:t>Dritter Text</a:t>
            </a:r>
          </a:p>
          <a:p>
            <a:pPr lvl="3"/>
            <a:r>
              <a:rPr lang="de-CH" noProof="0" dirty="0"/>
              <a:t>Vierter Text</a:t>
            </a:r>
          </a:p>
        </p:txBody>
      </p:sp>
      <p:sp>
        <p:nvSpPr>
          <p:cNvPr id="10" name="Bildplatzhalter 4">
            <a:extLst>
              <a:ext uri="{FF2B5EF4-FFF2-40B4-BE49-F238E27FC236}">
                <a16:creationId xmlns:a16="http://schemas.microsoft.com/office/drawing/2014/main" id="{BD37A6CB-82A1-6366-F36E-31FD74387E8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0"/>
            <a:ext cx="6096000" cy="3048000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 b="0" i="0"/>
            </a:lvl1pPr>
          </a:lstStyle>
          <a:p>
            <a:pPr marL="0" marR="0" lvl="0" indent="0" algn="ctr" defTabSz="914400" rtl="0" eaLnBrk="1" fontAlgn="auto" latinLnBrk="0" hangingPunct="1">
              <a:lnSpc>
                <a:spcPct val="109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11" name="Bildplatzhalter 4">
            <a:extLst>
              <a:ext uri="{FF2B5EF4-FFF2-40B4-BE49-F238E27FC236}">
                <a16:creationId xmlns:a16="http://schemas.microsoft.com/office/drawing/2014/main" id="{5A7BB91D-1BB9-2DA2-3FB8-1E6F50BFE3B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6096000" cy="3048000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 b="0" i="0"/>
            </a:lvl1pPr>
          </a:lstStyle>
          <a:p>
            <a:pPr marL="0" marR="0" lvl="0" indent="0" algn="ctr" defTabSz="914400" rtl="0" eaLnBrk="1" fontAlgn="auto" latinLnBrk="0" hangingPunct="1">
              <a:lnSpc>
                <a:spcPct val="109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r>
              <a:rPr lang="de-DE"/>
              <a:t>Bild durch Klicken auf Symbol hinzufügen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42422019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und Text mit Bild gro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ildplatzhalter 4">
            <a:extLst>
              <a:ext uri="{FF2B5EF4-FFF2-40B4-BE49-F238E27FC236}">
                <a16:creationId xmlns:a16="http://schemas.microsoft.com/office/drawing/2014/main" id="{B7EC263D-EC6B-8375-4025-532D38E3911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790209" y="0"/>
            <a:ext cx="7401791" cy="6858000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 b="0" i="0"/>
            </a:lvl1pPr>
          </a:lstStyle>
          <a:p>
            <a:pPr marL="0" marR="0" lvl="0" indent="0" algn="ctr" defTabSz="914400" rtl="0" eaLnBrk="1" fontAlgn="auto" latinLnBrk="0" hangingPunct="1">
              <a:lnSpc>
                <a:spcPct val="109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r>
              <a:rPr lang="de-DE" dirty="0"/>
              <a:t>Bild durch Klicken auf Symbol hinzufügen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384026" y="343709"/>
            <a:ext cx="4057200" cy="828000"/>
          </a:xfrm>
        </p:spPr>
        <p:txBody>
          <a:bodyPr/>
          <a:lstStyle>
            <a:lvl1pPr>
              <a:defRPr b="1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de-CH" dirty="0"/>
              <a:t>Titel hinzufügen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 hasCustomPrompt="1"/>
          </p:nvPr>
        </p:nvSpPr>
        <p:spPr>
          <a:xfrm>
            <a:off x="384026" y="1948444"/>
            <a:ext cx="4057200" cy="4430782"/>
          </a:xfrm>
        </p:spPr>
        <p:txBody>
          <a:bodyPr/>
          <a:lstStyle>
            <a:lvl1pPr>
              <a:defRPr b="0" i="0"/>
            </a:lvl1pPr>
            <a:lvl2pPr>
              <a:defRPr b="0" i="0"/>
            </a:lvl2pPr>
            <a:lvl3pPr>
              <a:defRPr b="0" i="0"/>
            </a:lvl3pPr>
            <a:lvl4pPr>
              <a:defRPr b="0" i="0"/>
            </a:lvl4pPr>
            <a:lvl5pPr>
              <a:defRPr b="0" i="0"/>
            </a:lvl5pPr>
          </a:lstStyle>
          <a:p>
            <a:pPr lvl="0"/>
            <a:r>
              <a:rPr lang="de-CH" noProof="0" dirty="0"/>
              <a:t>Text</a:t>
            </a:r>
          </a:p>
          <a:p>
            <a:pPr lvl="1"/>
            <a:r>
              <a:rPr lang="de-CH" noProof="0" dirty="0"/>
              <a:t>Zweiter Text</a:t>
            </a:r>
          </a:p>
          <a:p>
            <a:pPr lvl="2"/>
            <a:r>
              <a:rPr lang="de-CH" noProof="0" dirty="0"/>
              <a:t>Dritter Text</a:t>
            </a:r>
          </a:p>
          <a:p>
            <a:pPr lvl="3"/>
            <a:r>
              <a:rPr lang="de-CH" noProof="0" dirty="0"/>
              <a:t>Vierter Text</a:t>
            </a:r>
          </a:p>
        </p:txBody>
      </p:sp>
      <p:sp>
        <p:nvSpPr>
          <p:cNvPr id="5" name="Fußzeilenplatzhalter 1">
            <a:extLst>
              <a:ext uri="{FF2B5EF4-FFF2-40B4-BE49-F238E27FC236}">
                <a16:creationId xmlns:a16="http://schemas.microsoft.com/office/drawing/2014/main" id="{9C5C9442-9036-7487-E6A3-8F465C864804}"/>
              </a:ext>
            </a:extLst>
          </p:cNvPr>
          <p:cNvSpPr txBox="1">
            <a:spLocks/>
          </p:cNvSpPr>
          <p:nvPr userDrawn="1"/>
        </p:nvSpPr>
        <p:spPr>
          <a:xfrm>
            <a:off x="11133138" y="6410325"/>
            <a:ext cx="649287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95202A2B-C977-E242-981D-4353B69DDCE3}" type="slidenum">
              <a:rPr lang="de-DE" sz="800" smtClean="0">
                <a:ea typeface="Roboto" panose="02000000000000000000" pitchFamily="2" charset="0"/>
              </a:rPr>
              <a:t>‹#›</a:t>
            </a:fld>
            <a:endParaRPr lang="de-CH" sz="800" dirty="0"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392259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Zitat mit Bild">
    <p:bg>
      <p:bgPr>
        <a:solidFill>
          <a:srgbClr val="616E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ildplatzhalter 4">
            <a:extLst>
              <a:ext uri="{FF2B5EF4-FFF2-40B4-BE49-F238E27FC236}">
                <a16:creationId xmlns:a16="http://schemas.microsoft.com/office/drawing/2014/main" id="{1024D5AC-18B7-42A0-8763-5161D9B6B29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7200" y="0"/>
            <a:ext cx="6094800" cy="6858000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 b="0" i="0"/>
            </a:lvl1pPr>
          </a:lstStyle>
          <a:p>
            <a:r>
              <a:rPr lang="de-DE"/>
              <a:t>Bild durch Klicken auf Symbol hinzufügen</a:t>
            </a:r>
            <a:endParaRPr lang="de-CH" dirty="0"/>
          </a:p>
        </p:txBody>
      </p:sp>
      <p:sp>
        <p:nvSpPr>
          <p:cNvPr id="2" name="Inhaltsplatzhalter 3">
            <a:extLst>
              <a:ext uri="{FF2B5EF4-FFF2-40B4-BE49-F238E27FC236}">
                <a16:creationId xmlns:a16="http://schemas.microsoft.com/office/drawing/2014/main" id="{CD9112FF-AA51-EADB-E8D3-FBA1D3CF2F50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381582" y="1948445"/>
            <a:ext cx="4860236" cy="4430002"/>
          </a:xfrm>
        </p:spPr>
        <p:txBody>
          <a:bodyPr anchor="t"/>
          <a:lstStyle>
            <a:lvl1pPr algn="l">
              <a:lnSpc>
                <a:spcPct val="101000"/>
              </a:lnSpc>
              <a:spcAft>
                <a:spcPts val="1800"/>
              </a:spcAft>
              <a:defRPr sz="3000" b="1" i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0" indent="0" algn="l">
              <a:lnSpc>
                <a:spcPct val="101000"/>
              </a:lnSpc>
              <a:buFontTx/>
              <a:buNone/>
              <a:defRPr sz="1600" b="0" i="0">
                <a:solidFill>
                  <a:schemeClr val="tx1"/>
                </a:solidFill>
              </a:defRPr>
            </a:lvl2pPr>
            <a:lvl3pPr algn="l">
              <a:lnSpc>
                <a:spcPct val="101000"/>
              </a:lnSpc>
              <a:defRPr sz="2800" i="1">
                <a:solidFill>
                  <a:schemeClr val="bg1"/>
                </a:solidFill>
              </a:defRPr>
            </a:lvl3pPr>
            <a:lvl4pPr algn="l">
              <a:lnSpc>
                <a:spcPct val="101000"/>
              </a:lnSpc>
              <a:defRPr sz="2800" i="1">
                <a:solidFill>
                  <a:schemeClr val="bg1"/>
                </a:solidFill>
              </a:defRPr>
            </a:lvl4pPr>
            <a:lvl5pPr algn="l">
              <a:lnSpc>
                <a:spcPct val="101000"/>
              </a:lnSpc>
              <a:defRPr sz="2800" i="1">
                <a:solidFill>
                  <a:schemeClr val="bg1"/>
                </a:solidFill>
              </a:defRPr>
            </a:lvl5pPr>
          </a:lstStyle>
          <a:p>
            <a:pPr lvl="0"/>
            <a:r>
              <a:rPr lang="de-CH" noProof="0" dirty="0"/>
              <a:t>«Quote»</a:t>
            </a:r>
          </a:p>
          <a:p>
            <a:pPr lvl="1"/>
            <a:r>
              <a:rPr lang="de-CH" noProof="0" dirty="0"/>
              <a:t>Vorname Name</a:t>
            </a:r>
          </a:p>
        </p:txBody>
      </p:sp>
      <p:sp>
        <p:nvSpPr>
          <p:cNvPr id="4" name="Fußzeilenplatzhalter 1">
            <a:extLst>
              <a:ext uri="{FF2B5EF4-FFF2-40B4-BE49-F238E27FC236}">
                <a16:creationId xmlns:a16="http://schemas.microsoft.com/office/drawing/2014/main" id="{8B06B995-92AD-094F-C65A-F43538EB7133}"/>
              </a:ext>
            </a:extLst>
          </p:cNvPr>
          <p:cNvSpPr txBox="1">
            <a:spLocks/>
          </p:cNvSpPr>
          <p:nvPr userDrawn="1"/>
        </p:nvSpPr>
        <p:spPr>
          <a:xfrm>
            <a:off x="11133138" y="6410325"/>
            <a:ext cx="649287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95202A2B-C977-E242-981D-4353B69DDCE3}" type="slidenum">
              <a:rPr lang="de-DE" sz="800" smtClean="0">
                <a:solidFill>
                  <a:schemeClr val="tx1"/>
                </a:solidFill>
                <a:ea typeface="Roboto" panose="02000000000000000000" pitchFamily="2" charset="0"/>
              </a:rPr>
              <a:t>‹#›</a:t>
            </a:fld>
            <a:endParaRPr lang="de-CH" sz="800" dirty="0">
              <a:solidFill>
                <a:schemeClr val="tx1"/>
              </a:solidFill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795638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Zahl und Text Hellgrün">
    <p:bg>
      <p:bgPr>
        <a:solidFill>
          <a:srgbClr val="616E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el 1">
            <a:extLst>
              <a:ext uri="{FF2B5EF4-FFF2-40B4-BE49-F238E27FC236}">
                <a16:creationId xmlns:a16="http://schemas.microsoft.com/office/drawing/2014/main" id="{11E4D078-5AAB-4B78-A536-1E5E7581160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89202" y="1948445"/>
            <a:ext cx="4159461" cy="1283394"/>
          </a:xfrm>
        </p:spPr>
        <p:txBody>
          <a:bodyPr anchor="t"/>
          <a:lstStyle>
            <a:lvl1pPr algn="l">
              <a:lnSpc>
                <a:spcPct val="83000"/>
              </a:lnSpc>
              <a:defRPr sz="10500" b="0" i="0" spc="-180" baseline="0">
                <a:solidFill>
                  <a:schemeClr val="tx1"/>
                </a:solidFill>
              </a:defRPr>
            </a:lvl1pPr>
          </a:lstStyle>
          <a:p>
            <a:r>
              <a:rPr lang="de-CH" dirty="0"/>
              <a:t>0000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74A1BB34-CAC2-B749-245B-FE40C8F074D3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5222187" y="2024646"/>
            <a:ext cx="5598348" cy="3068550"/>
          </a:xfrm>
        </p:spPr>
        <p:txBody>
          <a:bodyPr/>
          <a:lstStyle>
            <a:lvl1pPr>
              <a:defRPr b="0" i="0"/>
            </a:lvl1pPr>
            <a:lvl2pPr>
              <a:defRPr b="0" i="0"/>
            </a:lvl2pPr>
            <a:lvl3pPr>
              <a:defRPr b="0" i="0"/>
            </a:lvl3pPr>
            <a:lvl4pPr>
              <a:defRPr b="0" i="0"/>
            </a:lvl4pPr>
            <a:lvl5pPr>
              <a:defRPr b="0" i="0"/>
            </a:lvl5pPr>
          </a:lstStyle>
          <a:p>
            <a:pPr lvl="0"/>
            <a:r>
              <a:rPr lang="de-CH" noProof="0" dirty="0"/>
              <a:t>Text</a:t>
            </a:r>
          </a:p>
          <a:p>
            <a:pPr lvl="1"/>
            <a:r>
              <a:rPr lang="de-CH" noProof="0" dirty="0"/>
              <a:t>Zweiter Text</a:t>
            </a:r>
          </a:p>
          <a:p>
            <a:pPr lvl="2"/>
            <a:r>
              <a:rPr lang="de-CH" noProof="0" dirty="0"/>
              <a:t>Dritter Text</a:t>
            </a:r>
          </a:p>
          <a:p>
            <a:pPr lvl="3"/>
            <a:r>
              <a:rPr lang="de-CH" noProof="0" dirty="0"/>
              <a:t>Vierter Text</a:t>
            </a:r>
          </a:p>
        </p:txBody>
      </p:sp>
      <p:sp>
        <p:nvSpPr>
          <p:cNvPr id="3" name="Fußzeilenplatzhalter 1">
            <a:extLst>
              <a:ext uri="{FF2B5EF4-FFF2-40B4-BE49-F238E27FC236}">
                <a16:creationId xmlns:a16="http://schemas.microsoft.com/office/drawing/2014/main" id="{D5216D6E-C961-CF2E-FB85-82CDD51873F4}"/>
              </a:ext>
            </a:extLst>
          </p:cNvPr>
          <p:cNvSpPr txBox="1">
            <a:spLocks/>
          </p:cNvSpPr>
          <p:nvPr userDrawn="1"/>
        </p:nvSpPr>
        <p:spPr>
          <a:xfrm>
            <a:off x="11133138" y="6410325"/>
            <a:ext cx="649287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95202A2B-C977-E242-981D-4353B69DDCE3}" type="slidenum">
              <a:rPr lang="de-DE" sz="800" smtClean="0">
                <a:solidFill>
                  <a:schemeClr val="tx1"/>
                </a:solidFill>
                <a:ea typeface="Roboto" panose="02000000000000000000" pitchFamily="2" charset="0"/>
              </a:rPr>
              <a:t>‹#›</a:t>
            </a:fld>
            <a:endParaRPr lang="de-CH" sz="800" dirty="0">
              <a:solidFill>
                <a:schemeClr val="tx1"/>
              </a:solidFill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841992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1_Leer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2364629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1_Leer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0196782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1_Leer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5057921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Leer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8084513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Leer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8800357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Leer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7084314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 kle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1">
            <a:extLst>
              <a:ext uri="{FF2B5EF4-FFF2-40B4-BE49-F238E27FC236}">
                <a16:creationId xmlns:a16="http://schemas.microsoft.com/office/drawing/2014/main" id="{C362F366-FD1C-76CE-5549-35030F61D6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6033" y="315716"/>
            <a:ext cx="11370406" cy="828000"/>
          </a:xfrm>
        </p:spPr>
        <p:txBody>
          <a:bodyPr/>
          <a:lstStyle>
            <a:lvl1pPr>
              <a:defRPr sz="3000" b="1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de-CH" dirty="0"/>
              <a:t>Titel</a:t>
            </a:r>
          </a:p>
        </p:txBody>
      </p:sp>
    </p:spTree>
    <p:extLst>
      <p:ext uri="{BB962C8B-B14F-4D97-AF65-F5344CB8AC3E}">
        <p14:creationId xmlns:p14="http://schemas.microsoft.com/office/powerpoint/2010/main" val="55734670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el mit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356033" y="315716"/>
            <a:ext cx="11370406" cy="828000"/>
          </a:xfrm>
        </p:spPr>
        <p:txBody>
          <a:bodyPr/>
          <a:lstStyle>
            <a:lvl1pPr>
              <a:defRPr sz="3000" b="1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de-CH" dirty="0"/>
              <a:t>Titel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>
          <a:xfrm>
            <a:off x="353588" y="1529346"/>
            <a:ext cx="11370406" cy="4849882"/>
          </a:xfrm>
        </p:spPr>
        <p:txBody>
          <a:bodyPr/>
          <a:lstStyle>
            <a:lvl1pPr>
              <a:defRPr b="0" i="0"/>
            </a:lvl1pPr>
            <a:lvl2pPr>
              <a:defRPr b="0" i="0"/>
            </a:lvl2pPr>
            <a:lvl3pPr>
              <a:defRPr b="0" i="0"/>
            </a:lvl3pPr>
            <a:lvl4pPr>
              <a:defRPr b="0" i="0"/>
            </a:lvl4pPr>
            <a:lvl5pPr marL="594000" indent="0">
              <a:buNone/>
              <a:defRPr b="0" i="0"/>
            </a:lvl5pPr>
          </a:lstStyle>
          <a:p>
            <a:pPr lvl="0"/>
            <a:r>
              <a:rPr lang="de-DE" dirty="0"/>
              <a:t>Text</a:t>
            </a:r>
          </a:p>
          <a:p>
            <a:pPr lvl="1"/>
            <a:r>
              <a:rPr lang="de-CH" dirty="0"/>
              <a:t>Zweiter Text</a:t>
            </a:r>
            <a:endParaRPr lang="de-CH" noProof="0" dirty="0"/>
          </a:p>
          <a:p>
            <a:pPr lvl="2"/>
            <a:r>
              <a:rPr lang="de-DE" dirty="0"/>
              <a:t>Dritter Text</a:t>
            </a:r>
          </a:p>
          <a:p>
            <a:pPr lvl="3"/>
            <a:r>
              <a:rPr lang="de-DE" dirty="0"/>
              <a:t>Vierter Text</a:t>
            </a:r>
          </a:p>
        </p:txBody>
      </p:sp>
    </p:spTree>
    <p:extLst>
      <p:ext uri="{BB962C8B-B14F-4D97-AF65-F5344CB8AC3E}">
        <p14:creationId xmlns:p14="http://schemas.microsoft.com/office/powerpoint/2010/main" val="253277745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el mit zwei Inhalten gro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356033" y="315716"/>
            <a:ext cx="11370406" cy="828000"/>
          </a:xfrm>
        </p:spPr>
        <p:txBody>
          <a:bodyPr/>
          <a:lstStyle>
            <a:lvl1pPr>
              <a:defRPr sz="5000" b="1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de-CH" dirty="0"/>
              <a:t>Titel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>
          <a:xfrm>
            <a:off x="393018" y="1948444"/>
            <a:ext cx="5472000" cy="4430783"/>
          </a:xfrm>
        </p:spPr>
        <p:txBody>
          <a:bodyPr/>
          <a:lstStyle>
            <a:lvl1pPr>
              <a:lnSpc>
                <a:spcPct val="101000"/>
              </a:lnSpc>
              <a:defRPr sz="2800" b="0" i="0"/>
            </a:lvl1pPr>
            <a:lvl2pPr marL="288000" indent="-288000">
              <a:lnSpc>
                <a:spcPct val="101000"/>
              </a:lnSpc>
              <a:defRPr sz="2800" b="0" i="0"/>
            </a:lvl2pPr>
            <a:lvl3pPr marL="576000" indent="-288000">
              <a:lnSpc>
                <a:spcPct val="101000"/>
              </a:lnSpc>
              <a:defRPr sz="2800" b="0" i="0"/>
            </a:lvl3pPr>
            <a:lvl4pPr marL="864000" indent="-288000">
              <a:lnSpc>
                <a:spcPct val="101000"/>
              </a:lnSpc>
              <a:defRPr sz="2800" b="0" i="0"/>
            </a:lvl4pPr>
            <a:lvl5pPr marL="1152000" indent="-288000">
              <a:lnSpc>
                <a:spcPct val="101000"/>
              </a:lnSpc>
              <a:defRPr sz="2800" b="0" i="0"/>
            </a:lvl5pPr>
          </a:lstStyle>
          <a:p>
            <a:pPr lvl="0"/>
            <a:r>
              <a:rPr lang="de-DE" dirty="0"/>
              <a:t>Text</a:t>
            </a:r>
          </a:p>
          <a:p>
            <a:pPr lvl="1"/>
            <a:r>
              <a:rPr lang="de-DE" dirty="0"/>
              <a:t>Zweiter Text</a:t>
            </a:r>
            <a:endParaRPr lang="de-CH" noProof="0" dirty="0"/>
          </a:p>
          <a:p>
            <a:pPr lvl="2"/>
            <a:r>
              <a:rPr lang="de-DE" dirty="0"/>
              <a:t>Dritter Text</a:t>
            </a:r>
          </a:p>
          <a:p>
            <a:pPr lvl="3"/>
            <a:r>
              <a:rPr lang="de-DE" dirty="0"/>
              <a:t>Vierter Text</a:t>
            </a:r>
          </a:p>
        </p:txBody>
      </p:sp>
      <p:sp>
        <p:nvSpPr>
          <p:cNvPr id="7" name="Inhaltsplatzhalter 2">
            <a:extLst>
              <a:ext uri="{FF2B5EF4-FFF2-40B4-BE49-F238E27FC236}">
                <a16:creationId xmlns:a16="http://schemas.microsoft.com/office/drawing/2014/main" id="{84E50EC7-59F1-CC2B-0EDB-3AA36AF1941B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6270996" y="1948444"/>
            <a:ext cx="5472000" cy="4430783"/>
          </a:xfrm>
        </p:spPr>
        <p:txBody>
          <a:bodyPr/>
          <a:lstStyle>
            <a:lvl1pPr>
              <a:lnSpc>
                <a:spcPct val="101000"/>
              </a:lnSpc>
              <a:defRPr sz="2800" b="0" i="0"/>
            </a:lvl1pPr>
            <a:lvl2pPr marL="288000" indent="-288000">
              <a:lnSpc>
                <a:spcPct val="101000"/>
              </a:lnSpc>
              <a:defRPr sz="2800" b="0" i="0"/>
            </a:lvl2pPr>
            <a:lvl3pPr marL="576000" indent="-288000">
              <a:lnSpc>
                <a:spcPct val="101000"/>
              </a:lnSpc>
              <a:defRPr sz="2800" b="0" i="0"/>
            </a:lvl3pPr>
            <a:lvl4pPr marL="864000" indent="-288000">
              <a:lnSpc>
                <a:spcPct val="101000"/>
              </a:lnSpc>
              <a:defRPr sz="2800" b="0" i="0"/>
            </a:lvl4pPr>
            <a:lvl5pPr marL="1152000" indent="-288000">
              <a:lnSpc>
                <a:spcPct val="101000"/>
              </a:lnSpc>
              <a:defRPr sz="2800" b="0" i="0"/>
            </a:lvl5pPr>
          </a:lstStyle>
          <a:p>
            <a:pPr lvl="0"/>
            <a:r>
              <a:rPr lang="de-DE" dirty="0"/>
              <a:t>Text</a:t>
            </a:r>
          </a:p>
          <a:p>
            <a:pPr lvl="1"/>
            <a:r>
              <a:rPr lang="de-DE" dirty="0"/>
              <a:t>Zweiter Text</a:t>
            </a:r>
            <a:endParaRPr lang="de-CH" noProof="0" dirty="0"/>
          </a:p>
          <a:p>
            <a:pPr lvl="2"/>
            <a:r>
              <a:rPr lang="de-DE" dirty="0"/>
              <a:t>Dritter Text</a:t>
            </a:r>
          </a:p>
          <a:p>
            <a:pPr lvl="3"/>
            <a:r>
              <a:rPr lang="de-DE" dirty="0"/>
              <a:t>Vierter Text</a:t>
            </a:r>
          </a:p>
        </p:txBody>
      </p:sp>
    </p:spTree>
    <p:extLst>
      <p:ext uri="{BB962C8B-B14F-4D97-AF65-F5344CB8AC3E}">
        <p14:creationId xmlns:p14="http://schemas.microsoft.com/office/powerpoint/2010/main" val="195169830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Zwischentitel Hellgrün">
    <p:bg>
      <p:bgPr>
        <a:solidFill>
          <a:srgbClr val="A2AE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Untertitel 2">
            <a:extLst>
              <a:ext uri="{FF2B5EF4-FFF2-40B4-BE49-F238E27FC236}">
                <a16:creationId xmlns:a16="http://schemas.microsoft.com/office/drawing/2014/main" id="{DABC2BFF-ADA0-4897-BF2A-FD29521084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53589" y="343483"/>
            <a:ext cx="11372850" cy="5058940"/>
          </a:xfrm>
        </p:spPr>
        <p:txBody>
          <a:bodyPr anchor="ctr"/>
          <a:lstStyle>
            <a:lvl1pPr marL="0" indent="0" algn="l">
              <a:lnSpc>
                <a:spcPct val="83000"/>
              </a:lnSpc>
              <a:spcAft>
                <a:spcPts val="1800"/>
              </a:spcAft>
              <a:buNone/>
              <a:defRPr sz="8000" b="1" i="0" spc="-180" baseline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0" indent="0" algn="l">
              <a:buNone/>
              <a:defRPr sz="1200">
                <a:solidFill>
                  <a:schemeClr val="tx1"/>
                </a:solidFill>
              </a:defRPr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CH" dirty="0"/>
              <a:t>Muster</a:t>
            </a:r>
          </a:p>
          <a:p>
            <a:r>
              <a:rPr lang="de-CH" dirty="0"/>
              <a:t>Titel</a:t>
            </a:r>
          </a:p>
        </p:txBody>
      </p:sp>
      <p:sp>
        <p:nvSpPr>
          <p:cNvPr id="4" name="Fußzeilenplatzhalter 1">
            <a:extLst>
              <a:ext uri="{FF2B5EF4-FFF2-40B4-BE49-F238E27FC236}">
                <a16:creationId xmlns:a16="http://schemas.microsoft.com/office/drawing/2014/main" id="{ECB4D7BD-F9BC-8539-7BB6-F342D99B6146}"/>
              </a:ext>
            </a:extLst>
          </p:cNvPr>
          <p:cNvSpPr txBox="1">
            <a:spLocks/>
          </p:cNvSpPr>
          <p:nvPr userDrawn="1"/>
        </p:nvSpPr>
        <p:spPr>
          <a:xfrm>
            <a:off x="11133138" y="6410325"/>
            <a:ext cx="649287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95202A2B-C977-E242-981D-4353B69DDCE3}" type="slidenum">
              <a:rPr lang="de-DE" sz="800" smtClean="0">
                <a:solidFill>
                  <a:schemeClr val="tx1"/>
                </a:solidFill>
                <a:ea typeface="Roboto" panose="02000000000000000000" pitchFamily="2" charset="0"/>
              </a:rPr>
              <a:t>‹#›</a:t>
            </a:fld>
            <a:endParaRPr lang="de-CH" sz="800" dirty="0">
              <a:solidFill>
                <a:schemeClr val="tx1"/>
              </a:solidFill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814689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328040" y="287723"/>
            <a:ext cx="11370406" cy="828000"/>
          </a:xfrm>
        </p:spPr>
        <p:txBody>
          <a:bodyPr/>
          <a:lstStyle>
            <a:lvl1pPr>
              <a:defRPr sz="3000" b="1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de-CH" dirty="0"/>
              <a:t>Titel</a:t>
            </a:r>
          </a:p>
        </p:txBody>
      </p:sp>
      <p:sp>
        <p:nvSpPr>
          <p:cNvPr id="11" name="Textplatzhalter 9">
            <a:extLst>
              <a:ext uri="{FF2B5EF4-FFF2-40B4-BE49-F238E27FC236}">
                <a16:creationId xmlns:a16="http://schemas.microsoft.com/office/drawing/2014/main" id="{FA878B97-AD65-BD0D-FF91-26D84C2AE79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343607" y="1948445"/>
            <a:ext cx="9872973" cy="3108746"/>
          </a:xfrm>
        </p:spPr>
        <p:txBody>
          <a:bodyPr numCol="2"/>
          <a:lstStyle>
            <a:lvl1pPr marL="514350" indent="-514350">
              <a:lnSpc>
                <a:spcPct val="119000"/>
              </a:lnSpc>
              <a:buAutoNum type="arabicPlain"/>
              <a:defRPr sz="3000" b="0" i="0"/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</a:lstStyle>
          <a:p>
            <a:pPr lvl="0"/>
            <a:r>
              <a:rPr lang="de-DE" dirty="0"/>
              <a:t>Aufzählung</a:t>
            </a:r>
          </a:p>
          <a:p>
            <a:pPr lvl="0"/>
            <a:endParaRPr lang="de-DE" dirty="0"/>
          </a:p>
        </p:txBody>
      </p:sp>
      <p:sp>
        <p:nvSpPr>
          <p:cNvPr id="4" name="Fußzeilenplatzhalter 1">
            <a:extLst>
              <a:ext uri="{FF2B5EF4-FFF2-40B4-BE49-F238E27FC236}">
                <a16:creationId xmlns:a16="http://schemas.microsoft.com/office/drawing/2014/main" id="{FDF1831D-177F-F981-7C89-D61E739DD5C7}"/>
              </a:ext>
            </a:extLst>
          </p:cNvPr>
          <p:cNvSpPr txBox="1">
            <a:spLocks/>
          </p:cNvSpPr>
          <p:nvPr userDrawn="1"/>
        </p:nvSpPr>
        <p:spPr>
          <a:xfrm>
            <a:off x="11133138" y="6410325"/>
            <a:ext cx="649287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95202A2B-C977-E242-981D-4353B69DDCE3}" type="slidenum">
              <a:rPr lang="de-DE" sz="800" smtClean="0">
                <a:solidFill>
                  <a:schemeClr val="tx1"/>
                </a:solidFill>
                <a:ea typeface="Roboto" panose="02000000000000000000" pitchFamily="2" charset="0"/>
              </a:rPr>
              <a:t>‹#›</a:t>
            </a:fld>
            <a:endParaRPr lang="de-CH" sz="800" dirty="0">
              <a:solidFill>
                <a:schemeClr val="tx1"/>
              </a:solidFill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967639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folie mit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ildplatzhalter 4">
            <a:extLst>
              <a:ext uri="{FF2B5EF4-FFF2-40B4-BE49-F238E27FC236}">
                <a16:creationId xmlns:a16="http://schemas.microsoft.com/office/drawing/2014/main" id="{0BB7F021-E5F4-2F56-478C-52E1D8DC6C8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3200" cy="6858000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540000" anchor="t" anchorCtr="0"/>
          <a:lstStyle>
            <a:lvl1pPr algn="ctr">
              <a:defRPr sz="1200" b="0" i="0"/>
            </a:lvl1pPr>
          </a:lstStyle>
          <a:p>
            <a:r>
              <a:rPr lang="en-US"/>
              <a:t>Click icon to add picture</a:t>
            </a:r>
            <a:endParaRPr lang="de-CH" dirty="0"/>
          </a:p>
        </p:txBody>
      </p:sp>
      <p:sp>
        <p:nvSpPr>
          <p:cNvPr id="6" name="Untertitel 2">
            <a:extLst>
              <a:ext uri="{FF2B5EF4-FFF2-40B4-BE49-F238E27FC236}">
                <a16:creationId xmlns:a16="http://schemas.microsoft.com/office/drawing/2014/main" id="{25C614B6-CB07-2C6D-ADAE-19E959CDB0F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09575" y="800707"/>
            <a:ext cx="11372850" cy="5256000"/>
          </a:xfrm>
        </p:spPr>
        <p:txBody>
          <a:bodyPr anchor="ctr"/>
          <a:lstStyle>
            <a:lvl1pPr marL="0" indent="0" algn="l">
              <a:lnSpc>
                <a:spcPct val="83000"/>
              </a:lnSpc>
              <a:spcAft>
                <a:spcPts val="1800"/>
              </a:spcAft>
              <a:buNone/>
              <a:defRPr sz="8400" b="1" i="0" spc="-180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0" indent="0" algn="l">
              <a:buNone/>
              <a:defRPr sz="1200" b="0" i="0">
                <a:solidFill>
                  <a:schemeClr val="bg1"/>
                </a:solidFill>
              </a:defRPr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CH" dirty="0"/>
              <a:t>Titel</a:t>
            </a:r>
            <a:br>
              <a:rPr lang="de-CH" dirty="0"/>
            </a:br>
            <a:r>
              <a:rPr lang="de-CH" dirty="0"/>
              <a:t>hinzufügen</a:t>
            </a:r>
          </a:p>
        </p:txBody>
      </p:sp>
      <p:sp>
        <p:nvSpPr>
          <p:cNvPr id="3" name="Fußzeilenplatzhalter 1">
            <a:extLst>
              <a:ext uri="{FF2B5EF4-FFF2-40B4-BE49-F238E27FC236}">
                <a16:creationId xmlns:a16="http://schemas.microsoft.com/office/drawing/2014/main" id="{ADD5E22C-9BBF-B41A-BEE4-958111378669}"/>
              </a:ext>
            </a:extLst>
          </p:cNvPr>
          <p:cNvSpPr txBox="1">
            <a:spLocks/>
          </p:cNvSpPr>
          <p:nvPr/>
        </p:nvSpPr>
        <p:spPr>
          <a:xfrm>
            <a:off x="11133138" y="6410325"/>
            <a:ext cx="649287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95202A2B-C977-E242-981D-4353B69DDCE3}" type="slidenum">
              <a:rPr lang="de-DE" sz="800" smtClean="0">
                <a:solidFill>
                  <a:schemeClr val="tx1"/>
                </a:solidFill>
                <a:ea typeface="Roboto" panose="02000000000000000000" pitchFamily="2" charset="0"/>
              </a:rPr>
              <a:t>‹#›</a:t>
            </a:fld>
            <a:endParaRPr lang="de-CH" sz="800" dirty="0">
              <a:solidFill>
                <a:schemeClr val="tx1"/>
              </a:solidFill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079632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folie Bild links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ildplatzhalter 4">
            <a:extLst>
              <a:ext uri="{FF2B5EF4-FFF2-40B4-BE49-F238E27FC236}">
                <a16:creationId xmlns:a16="http://schemas.microsoft.com/office/drawing/2014/main" id="{0BB7F021-E5F4-2F56-478C-52E1D8DC6C8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1" y="0"/>
            <a:ext cx="5987985" cy="6858000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 b="0" i="0"/>
            </a:lvl1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8" name="Untertitel 2">
            <a:extLst>
              <a:ext uri="{FF2B5EF4-FFF2-40B4-BE49-F238E27FC236}">
                <a16:creationId xmlns:a16="http://schemas.microsoft.com/office/drawing/2014/main" id="{E61C92B4-45B3-D445-4B86-C07BA1E4EF4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397560" y="620689"/>
            <a:ext cx="5414995" cy="5401296"/>
          </a:xfrm>
        </p:spPr>
        <p:txBody>
          <a:bodyPr anchor="ctr"/>
          <a:lstStyle>
            <a:lvl1pPr marL="0" indent="0" algn="l">
              <a:lnSpc>
                <a:spcPct val="83000"/>
              </a:lnSpc>
              <a:spcAft>
                <a:spcPts val="1800"/>
              </a:spcAft>
              <a:buNone/>
              <a:defRPr sz="8000" b="1" i="0" spc="-180" baseline="0">
                <a:solidFill>
                  <a:schemeClr val="bg1"/>
                </a:solidFill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defRPr>
            </a:lvl1pPr>
            <a:lvl2pPr marL="0" indent="0" algn="l">
              <a:buNone/>
              <a:defRPr sz="1600" b="0" i="0">
                <a:solidFill>
                  <a:schemeClr val="bg1"/>
                </a:solidFill>
                <a:latin typeface="Calibri" panose="020F0502020204030204" pitchFamily="34" charset="0"/>
                <a:ea typeface="Roboto" panose="02000000000000000000" pitchFamily="2" charset="0"/>
              </a:defRPr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CH" dirty="0"/>
              <a:t>Muster</a:t>
            </a:r>
          </a:p>
          <a:p>
            <a:r>
              <a:rPr lang="de-CH" dirty="0"/>
              <a:t>Titel</a:t>
            </a:r>
          </a:p>
        </p:txBody>
      </p:sp>
      <p:sp>
        <p:nvSpPr>
          <p:cNvPr id="3" name="Fußzeilenplatzhalter 1">
            <a:extLst>
              <a:ext uri="{FF2B5EF4-FFF2-40B4-BE49-F238E27FC236}">
                <a16:creationId xmlns:a16="http://schemas.microsoft.com/office/drawing/2014/main" id="{256D117C-9FAA-6788-8C09-7FA884457EB9}"/>
              </a:ext>
            </a:extLst>
          </p:cNvPr>
          <p:cNvSpPr txBox="1">
            <a:spLocks/>
          </p:cNvSpPr>
          <p:nvPr/>
        </p:nvSpPr>
        <p:spPr>
          <a:xfrm>
            <a:off x="11133138" y="6410325"/>
            <a:ext cx="649287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95202A2B-C977-E242-981D-4353B69DDCE3}" type="slidenum">
              <a:rPr lang="de-DE" sz="800" smtClean="0">
                <a:solidFill>
                  <a:schemeClr val="bg1"/>
                </a:solidFill>
                <a:ea typeface="Roboto" panose="02000000000000000000" pitchFamily="2" charset="0"/>
              </a:rPr>
              <a:t>‹#›</a:t>
            </a:fld>
            <a:endParaRPr lang="de-CH" sz="800" dirty="0">
              <a:solidFill>
                <a:schemeClr val="bg1"/>
              </a:solidFill>
              <a:ea typeface="Roboto" panose="02000000000000000000" pitchFamily="2" charset="0"/>
            </a:endParaRPr>
          </a:p>
        </p:txBody>
      </p:sp>
      <p:sp>
        <p:nvSpPr>
          <p:cNvPr id="4" name="Fußzeilenplatzhalter 1">
            <a:extLst>
              <a:ext uri="{FF2B5EF4-FFF2-40B4-BE49-F238E27FC236}">
                <a16:creationId xmlns:a16="http://schemas.microsoft.com/office/drawing/2014/main" id="{8D0DD801-AF4E-49B7-928A-FFB3241A60B4}"/>
              </a:ext>
            </a:extLst>
          </p:cNvPr>
          <p:cNvSpPr txBox="1">
            <a:spLocks/>
          </p:cNvSpPr>
          <p:nvPr/>
        </p:nvSpPr>
        <p:spPr>
          <a:xfrm>
            <a:off x="11133138" y="6410325"/>
            <a:ext cx="649287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95202A2B-C977-E242-981D-4353B69DDCE3}" type="slidenum">
              <a:rPr lang="de-DE" sz="800" smtClean="0">
                <a:solidFill>
                  <a:schemeClr val="tx1"/>
                </a:solidFill>
                <a:ea typeface="Roboto" panose="02000000000000000000" pitchFamily="2" charset="0"/>
              </a:rPr>
              <a:t>‹#›</a:t>
            </a:fld>
            <a:endParaRPr lang="de-CH" sz="800" dirty="0">
              <a:solidFill>
                <a:schemeClr val="tx1"/>
              </a:solidFill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650057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 mit Bild rechts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ildplatzhalter 4">
            <a:extLst>
              <a:ext uri="{FF2B5EF4-FFF2-40B4-BE49-F238E27FC236}">
                <a16:creationId xmlns:a16="http://schemas.microsoft.com/office/drawing/2014/main" id="{0BB7F021-E5F4-2F56-478C-52E1D8DC6C8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0"/>
            <a:ext cx="6096000" cy="6858000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 b="0" i="0"/>
            </a:lvl1pPr>
          </a:lstStyle>
          <a:p>
            <a:r>
              <a:rPr lang="en-US"/>
              <a:t>Click icon to add picture</a:t>
            </a:r>
            <a:endParaRPr lang="de-CH" dirty="0"/>
          </a:p>
        </p:txBody>
      </p:sp>
      <p:sp>
        <p:nvSpPr>
          <p:cNvPr id="6" name="Untertitel 2">
            <a:extLst>
              <a:ext uri="{FF2B5EF4-FFF2-40B4-BE49-F238E27FC236}">
                <a16:creationId xmlns:a16="http://schemas.microsoft.com/office/drawing/2014/main" id="{DE8F20CF-E1F7-4E58-9449-EB601F4DAB0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99280" y="1239101"/>
            <a:ext cx="4844523" cy="4379797"/>
          </a:xfrm>
        </p:spPr>
        <p:txBody>
          <a:bodyPr anchor="ctr"/>
          <a:lstStyle>
            <a:lvl1pPr marL="0" indent="0" algn="l">
              <a:lnSpc>
                <a:spcPct val="83000"/>
              </a:lnSpc>
              <a:spcAft>
                <a:spcPts val="1800"/>
              </a:spcAft>
              <a:buNone/>
              <a:defRPr sz="8000" b="1" i="0" spc="-180" baseline="0">
                <a:solidFill>
                  <a:schemeClr val="bg1"/>
                </a:solidFill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defRPr>
            </a:lvl1pPr>
            <a:lvl2pPr marL="0" indent="0" algn="l">
              <a:buNone/>
              <a:defRPr sz="1200" b="0" i="0">
                <a:solidFill>
                  <a:schemeClr val="bg1"/>
                </a:solidFill>
                <a:latin typeface="Calibri" panose="020F0502020204030204" pitchFamily="34" charset="0"/>
                <a:ea typeface="Roboto" panose="02000000000000000000" pitchFamily="2" charset="0"/>
              </a:defRPr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CH" dirty="0"/>
              <a:t>Titel</a:t>
            </a:r>
            <a:br>
              <a:rPr lang="de-CH" dirty="0"/>
            </a:br>
            <a:r>
              <a:rPr lang="de-CH" dirty="0"/>
              <a:t>hinzufügen</a:t>
            </a:r>
          </a:p>
        </p:txBody>
      </p:sp>
      <p:sp>
        <p:nvSpPr>
          <p:cNvPr id="4" name="Fußzeilenplatzhalter 1">
            <a:extLst>
              <a:ext uri="{FF2B5EF4-FFF2-40B4-BE49-F238E27FC236}">
                <a16:creationId xmlns:a16="http://schemas.microsoft.com/office/drawing/2014/main" id="{04D21F72-CB07-697E-637D-A40DAD33E4C7}"/>
              </a:ext>
            </a:extLst>
          </p:cNvPr>
          <p:cNvSpPr txBox="1">
            <a:spLocks/>
          </p:cNvSpPr>
          <p:nvPr/>
        </p:nvSpPr>
        <p:spPr>
          <a:xfrm>
            <a:off x="11133138" y="6410325"/>
            <a:ext cx="649287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95202A2B-C977-E242-981D-4353B69DDCE3}" type="slidenum">
              <a:rPr lang="de-DE" sz="800" smtClean="0">
                <a:solidFill>
                  <a:schemeClr val="bg1"/>
                </a:solidFill>
                <a:ea typeface="Roboto" panose="02000000000000000000" pitchFamily="2" charset="0"/>
              </a:rPr>
              <a:t>‹#›</a:t>
            </a:fld>
            <a:endParaRPr lang="de-CH" sz="800" dirty="0">
              <a:solidFill>
                <a:schemeClr val="bg1"/>
              </a:solidFill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755642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 Hellgrün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>
            <a:extLst>
              <a:ext uri="{FF2B5EF4-FFF2-40B4-BE49-F238E27FC236}">
                <a16:creationId xmlns:a16="http://schemas.microsoft.com/office/drawing/2014/main" id="{18D8E8D8-418F-4D20-B810-AAC192BA18F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45828" y="865566"/>
            <a:ext cx="11300343" cy="5126867"/>
          </a:xfrm>
        </p:spPr>
        <p:txBody>
          <a:bodyPr anchor="ctr"/>
          <a:lstStyle>
            <a:lvl1pPr marL="0" indent="0" algn="l">
              <a:lnSpc>
                <a:spcPct val="83000"/>
              </a:lnSpc>
              <a:spcAft>
                <a:spcPts val="4000"/>
              </a:spcAft>
              <a:buNone/>
              <a:defRPr sz="10500" b="1" i="0" spc="-180" baseline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0" indent="0" algn="l">
              <a:buNone/>
              <a:defRPr sz="1200" b="0" i="0">
                <a:solidFill>
                  <a:schemeClr val="tx1"/>
                </a:solidFill>
              </a:defRPr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CH" dirty="0"/>
              <a:t>Muster Titel</a:t>
            </a:r>
          </a:p>
        </p:txBody>
      </p:sp>
      <p:sp>
        <p:nvSpPr>
          <p:cNvPr id="5" name="Fußzeilenplatzhalter 1">
            <a:extLst>
              <a:ext uri="{FF2B5EF4-FFF2-40B4-BE49-F238E27FC236}">
                <a16:creationId xmlns:a16="http://schemas.microsoft.com/office/drawing/2014/main" id="{CF9624E0-0CFE-D24A-9095-AB90C92E42DC}"/>
              </a:ext>
            </a:extLst>
          </p:cNvPr>
          <p:cNvSpPr txBox="1">
            <a:spLocks/>
          </p:cNvSpPr>
          <p:nvPr/>
        </p:nvSpPr>
        <p:spPr>
          <a:xfrm>
            <a:off x="11133138" y="6410325"/>
            <a:ext cx="649287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95202A2B-C977-E242-981D-4353B69DDCE3}" type="slidenum">
              <a:rPr lang="de-DE" sz="800" smtClean="0">
                <a:solidFill>
                  <a:schemeClr val="tx1"/>
                </a:solidFill>
                <a:ea typeface="Roboto" panose="02000000000000000000" pitchFamily="2" charset="0"/>
              </a:rPr>
              <a:t>‹#›</a:t>
            </a:fld>
            <a:endParaRPr lang="de-CH" sz="800" dirty="0">
              <a:solidFill>
                <a:schemeClr val="tx1"/>
              </a:solidFill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87494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328040" y="287723"/>
            <a:ext cx="11370406" cy="828000"/>
          </a:xfrm>
        </p:spPr>
        <p:txBody>
          <a:bodyPr/>
          <a:lstStyle>
            <a:lvl1pPr>
              <a:defRPr sz="3000" b="1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de-CH" dirty="0"/>
              <a:t>Titel</a:t>
            </a:r>
          </a:p>
        </p:txBody>
      </p:sp>
      <p:sp>
        <p:nvSpPr>
          <p:cNvPr id="11" name="Textplatzhalter 9">
            <a:extLst>
              <a:ext uri="{FF2B5EF4-FFF2-40B4-BE49-F238E27FC236}">
                <a16:creationId xmlns:a16="http://schemas.microsoft.com/office/drawing/2014/main" id="{FA878B97-AD65-BD0D-FF91-26D84C2AE79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343607" y="1948445"/>
            <a:ext cx="9872973" cy="3108746"/>
          </a:xfrm>
        </p:spPr>
        <p:txBody>
          <a:bodyPr numCol="2"/>
          <a:lstStyle>
            <a:lvl1pPr marL="514350" indent="-514350">
              <a:lnSpc>
                <a:spcPct val="119000"/>
              </a:lnSpc>
              <a:buAutoNum type="arabicPlain"/>
              <a:defRPr sz="3000" b="0" i="0"/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</a:lstStyle>
          <a:p>
            <a:pPr lvl="0"/>
            <a:r>
              <a:rPr lang="de-DE" dirty="0"/>
              <a:t>Aufzählung</a:t>
            </a:r>
          </a:p>
          <a:p>
            <a:pPr lvl="0"/>
            <a:endParaRPr lang="de-DE" dirty="0"/>
          </a:p>
        </p:txBody>
      </p:sp>
      <p:sp>
        <p:nvSpPr>
          <p:cNvPr id="4" name="Fußzeilenplatzhalter 1">
            <a:extLst>
              <a:ext uri="{FF2B5EF4-FFF2-40B4-BE49-F238E27FC236}">
                <a16:creationId xmlns:a16="http://schemas.microsoft.com/office/drawing/2014/main" id="{FDF1831D-177F-F981-7C89-D61E739DD5C7}"/>
              </a:ext>
            </a:extLst>
          </p:cNvPr>
          <p:cNvSpPr txBox="1">
            <a:spLocks/>
          </p:cNvSpPr>
          <p:nvPr/>
        </p:nvSpPr>
        <p:spPr>
          <a:xfrm>
            <a:off x="11133138" y="6410325"/>
            <a:ext cx="649287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95202A2B-C977-E242-981D-4353B69DDCE3}" type="slidenum">
              <a:rPr lang="de-DE" sz="800" smtClean="0">
                <a:solidFill>
                  <a:schemeClr val="tx1"/>
                </a:solidFill>
                <a:ea typeface="Roboto" panose="02000000000000000000" pitchFamily="2" charset="0"/>
              </a:rPr>
              <a:t>‹#›</a:t>
            </a:fld>
            <a:endParaRPr lang="de-CH" sz="800" dirty="0">
              <a:solidFill>
                <a:schemeClr val="tx1"/>
              </a:solidFill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5143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864">
          <p15:clr>
            <a:srgbClr val="A4A3A4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Zwischentitel Hellgrün">
    <p:bg>
      <p:bgPr>
        <a:solidFill>
          <a:srgbClr val="85A0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Untertitel 2">
            <a:extLst>
              <a:ext uri="{FF2B5EF4-FFF2-40B4-BE49-F238E27FC236}">
                <a16:creationId xmlns:a16="http://schemas.microsoft.com/office/drawing/2014/main" id="{DABC2BFF-ADA0-4897-BF2A-FD29521084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53589" y="343483"/>
            <a:ext cx="11372850" cy="5058940"/>
          </a:xfrm>
        </p:spPr>
        <p:txBody>
          <a:bodyPr anchor="ctr"/>
          <a:lstStyle>
            <a:lvl1pPr marL="0" indent="0" algn="l">
              <a:lnSpc>
                <a:spcPct val="83000"/>
              </a:lnSpc>
              <a:spcAft>
                <a:spcPts val="1800"/>
              </a:spcAft>
              <a:buNone/>
              <a:defRPr sz="8000" b="1" i="0" spc="-180" baseline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0" indent="0" algn="l">
              <a:buNone/>
              <a:defRPr sz="1200">
                <a:solidFill>
                  <a:schemeClr val="tx1"/>
                </a:solidFill>
              </a:defRPr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CH" dirty="0"/>
              <a:t>Muster</a:t>
            </a:r>
          </a:p>
          <a:p>
            <a:r>
              <a:rPr lang="de-CH" dirty="0"/>
              <a:t>Titel</a:t>
            </a:r>
          </a:p>
        </p:txBody>
      </p:sp>
      <p:sp>
        <p:nvSpPr>
          <p:cNvPr id="4" name="Fußzeilenplatzhalter 1">
            <a:extLst>
              <a:ext uri="{FF2B5EF4-FFF2-40B4-BE49-F238E27FC236}">
                <a16:creationId xmlns:a16="http://schemas.microsoft.com/office/drawing/2014/main" id="{ECB4D7BD-F9BC-8539-7BB6-F342D99B6146}"/>
              </a:ext>
            </a:extLst>
          </p:cNvPr>
          <p:cNvSpPr txBox="1">
            <a:spLocks/>
          </p:cNvSpPr>
          <p:nvPr/>
        </p:nvSpPr>
        <p:spPr>
          <a:xfrm>
            <a:off x="11133138" y="6410325"/>
            <a:ext cx="649287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95202A2B-C977-E242-981D-4353B69DDCE3}" type="slidenum">
              <a:rPr lang="de-DE" sz="800" smtClean="0">
                <a:solidFill>
                  <a:schemeClr val="tx1"/>
                </a:solidFill>
                <a:ea typeface="Roboto" panose="02000000000000000000" pitchFamily="2" charset="0"/>
              </a:rPr>
              <a:t>‹#›</a:t>
            </a:fld>
            <a:endParaRPr lang="de-CH" sz="800" dirty="0">
              <a:solidFill>
                <a:schemeClr val="tx1"/>
              </a:solidFill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558117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Zwischentitel Dunkelgrün">
    <p:bg>
      <p:bgPr>
        <a:solidFill>
          <a:srgbClr val="5167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Untertitel 2">
            <a:extLst>
              <a:ext uri="{FF2B5EF4-FFF2-40B4-BE49-F238E27FC236}">
                <a16:creationId xmlns:a16="http://schemas.microsoft.com/office/drawing/2014/main" id="{DABC2BFF-ADA0-4897-BF2A-FD29521084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53589" y="343483"/>
            <a:ext cx="11372850" cy="5058940"/>
          </a:xfrm>
        </p:spPr>
        <p:txBody>
          <a:bodyPr anchor="ctr"/>
          <a:lstStyle>
            <a:lvl1pPr marL="0" indent="0" algn="l">
              <a:lnSpc>
                <a:spcPct val="83000"/>
              </a:lnSpc>
              <a:spcAft>
                <a:spcPts val="1800"/>
              </a:spcAft>
              <a:buNone/>
              <a:defRPr sz="8000" b="1" i="0" spc="-180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0" indent="0" algn="l">
              <a:buNone/>
              <a:defRPr sz="1200">
                <a:solidFill>
                  <a:schemeClr val="tx1"/>
                </a:solidFill>
              </a:defRPr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CH" dirty="0"/>
              <a:t>Muster</a:t>
            </a:r>
          </a:p>
          <a:p>
            <a:r>
              <a:rPr lang="de-CH" dirty="0"/>
              <a:t>Titel</a:t>
            </a:r>
          </a:p>
        </p:txBody>
      </p: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4FD71ED2-5ACA-0788-8B4D-F96651384515}"/>
              </a:ext>
            </a:extLst>
          </p:cNvPr>
          <p:cNvSpPr txBox="1">
            <a:spLocks/>
          </p:cNvSpPr>
          <p:nvPr/>
        </p:nvSpPr>
        <p:spPr>
          <a:xfrm>
            <a:off x="11133138" y="6410325"/>
            <a:ext cx="649287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95202A2B-C977-E242-981D-4353B69DDCE3}" type="slidenum">
              <a:rPr lang="de-DE" sz="800" smtClean="0">
                <a:solidFill>
                  <a:schemeClr val="bg1"/>
                </a:solidFill>
                <a:ea typeface="Roboto" panose="02000000000000000000" pitchFamily="2" charset="0"/>
              </a:rPr>
              <a:t>‹#›</a:t>
            </a:fld>
            <a:endParaRPr lang="de-CH" sz="800" dirty="0">
              <a:solidFill>
                <a:schemeClr val="bg1"/>
              </a:solidFill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48265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Zwischentitel mit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ildplatzhalter 4">
            <a:extLst>
              <a:ext uri="{FF2B5EF4-FFF2-40B4-BE49-F238E27FC236}">
                <a16:creationId xmlns:a16="http://schemas.microsoft.com/office/drawing/2014/main" id="{16C9BEAD-A010-C540-A216-91486EBC22E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540000" anchor="t" anchorCtr="0"/>
          <a:lstStyle>
            <a:lvl1pPr algn="ctr">
              <a:defRPr sz="1200" b="0" i="0"/>
            </a:lvl1pPr>
          </a:lstStyle>
          <a:p>
            <a:r>
              <a:rPr lang="en-US" dirty="0"/>
              <a:t>Click icon to add picture</a:t>
            </a:r>
            <a:endParaRPr lang="de-CH" dirty="0"/>
          </a:p>
        </p:txBody>
      </p:sp>
      <p:sp>
        <p:nvSpPr>
          <p:cNvPr id="7" name="Untertitel 2">
            <a:extLst>
              <a:ext uri="{FF2B5EF4-FFF2-40B4-BE49-F238E27FC236}">
                <a16:creationId xmlns:a16="http://schemas.microsoft.com/office/drawing/2014/main" id="{8EF6EB03-3361-64CD-B694-CC1E2A2FE8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53589" y="343483"/>
            <a:ext cx="11372850" cy="5058940"/>
          </a:xfrm>
        </p:spPr>
        <p:txBody>
          <a:bodyPr anchor="ctr"/>
          <a:lstStyle>
            <a:lvl1pPr marL="0" indent="0" algn="l">
              <a:lnSpc>
                <a:spcPct val="83000"/>
              </a:lnSpc>
              <a:spcAft>
                <a:spcPts val="1800"/>
              </a:spcAft>
              <a:buNone/>
              <a:defRPr sz="8000" b="1" i="0" spc="-180" baseline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0" indent="0" algn="l">
              <a:buNone/>
              <a:defRPr sz="1200">
                <a:solidFill>
                  <a:schemeClr val="tx1"/>
                </a:solidFill>
              </a:defRPr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CH" dirty="0"/>
              <a:t>Muster</a:t>
            </a:r>
          </a:p>
          <a:p>
            <a:r>
              <a:rPr lang="de-CH" dirty="0"/>
              <a:t>Titel</a:t>
            </a:r>
          </a:p>
        </p:txBody>
      </p:sp>
      <p:sp>
        <p:nvSpPr>
          <p:cNvPr id="8" name="Fußzeilenplatzhalter 1">
            <a:extLst>
              <a:ext uri="{FF2B5EF4-FFF2-40B4-BE49-F238E27FC236}">
                <a16:creationId xmlns:a16="http://schemas.microsoft.com/office/drawing/2014/main" id="{04F1F1DE-1814-492B-07FB-D849F6E765E1}"/>
              </a:ext>
            </a:extLst>
          </p:cNvPr>
          <p:cNvSpPr txBox="1">
            <a:spLocks/>
          </p:cNvSpPr>
          <p:nvPr/>
        </p:nvSpPr>
        <p:spPr>
          <a:xfrm>
            <a:off x="11133138" y="6410325"/>
            <a:ext cx="649287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95202A2B-C977-E242-981D-4353B69DDCE3}" type="slidenum">
              <a:rPr lang="de-DE" sz="800" smtClean="0">
                <a:solidFill>
                  <a:schemeClr val="tx1"/>
                </a:solidFill>
                <a:ea typeface="Roboto" panose="02000000000000000000" pitchFamily="2" charset="0"/>
              </a:rPr>
              <a:t>‹#›</a:t>
            </a:fld>
            <a:endParaRPr lang="de-CH" sz="800" dirty="0">
              <a:solidFill>
                <a:schemeClr val="tx1"/>
              </a:solidFill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821178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mit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356033" y="315716"/>
            <a:ext cx="11370406" cy="828000"/>
          </a:xfrm>
        </p:spPr>
        <p:txBody>
          <a:bodyPr/>
          <a:lstStyle>
            <a:lvl1pPr>
              <a:defRPr sz="3000" b="1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de-CH" dirty="0"/>
              <a:t>Titel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>
          <a:xfrm>
            <a:off x="353588" y="1529346"/>
            <a:ext cx="11370406" cy="4849882"/>
          </a:xfrm>
        </p:spPr>
        <p:txBody>
          <a:bodyPr/>
          <a:lstStyle>
            <a:lvl1pPr>
              <a:defRPr b="0" i="0"/>
            </a:lvl1pPr>
            <a:lvl2pPr>
              <a:defRPr b="0" i="0"/>
            </a:lvl2pPr>
            <a:lvl3pPr>
              <a:defRPr b="0" i="0"/>
            </a:lvl3pPr>
            <a:lvl4pPr>
              <a:defRPr b="0" i="0"/>
            </a:lvl4pPr>
            <a:lvl5pPr marL="594000" indent="0">
              <a:buNone/>
              <a:defRPr b="0" i="0"/>
            </a:lvl5pPr>
          </a:lstStyle>
          <a:p>
            <a:pPr lvl="0"/>
            <a:r>
              <a:rPr lang="de-DE" dirty="0"/>
              <a:t>Text</a:t>
            </a:r>
          </a:p>
          <a:p>
            <a:pPr lvl="1"/>
            <a:r>
              <a:rPr lang="de-CH" dirty="0"/>
              <a:t>Zweiter Text</a:t>
            </a:r>
            <a:endParaRPr lang="de-CH" noProof="0" dirty="0"/>
          </a:p>
          <a:p>
            <a:pPr lvl="2"/>
            <a:r>
              <a:rPr lang="de-DE" dirty="0"/>
              <a:t>Dritter Text</a:t>
            </a:r>
          </a:p>
          <a:p>
            <a:pPr lvl="3"/>
            <a:r>
              <a:rPr lang="de-DE" dirty="0"/>
              <a:t>Vierter Text</a:t>
            </a:r>
          </a:p>
        </p:txBody>
      </p:sp>
    </p:spTree>
    <p:extLst>
      <p:ext uri="{BB962C8B-B14F-4D97-AF65-F5344CB8AC3E}">
        <p14:creationId xmlns:p14="http://schemas.microsoft.com/office/powerpoint/2010/main" val="253866899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mit Inhalt gro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328040" y="287723"/>
            <a:ext cx="11370406" cy="828000"/>
          </a:xfrm>
        </p:spPr>
        <p:txBody>
          <a:bodyPr/>
          <a:lstStyle>
            <a:lvl1pPr>
              <a:defRPr sz="5000" b="1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de-CH" dirty="0"/>
              <a:t>Titel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>
          <a:xfrm>
            <a:off x="1315614" y="1920451"/>
            <a:ext cx="10408380" cy="4430783"/>
          </a:xfrm>
        </p:spPr>
        <p:txBody>
          <a:bodyPr/>
          <a:lstStyle>
            <a:lvl1pPr>
              <a:lnSpc>
                <a:spcPct val="101000"/>
              </a:lnSpc>
              <a:defRPr sz="3000" b="0" i="0"/>
            </a:lvl1pPr>
            <a:lvl2pPr marL="288000" indent="-288000">
              <a:lnSpc>
                <a:spcPct val="101000"/>
              </a:lnSpc>
              <a:defRPr sz="3000" b="0" i="0"/>
            </a:lvl2pPr>
            <a:lvl3pPr marL="576000" indent="-288000">
              <a:lnSpc>
                <a:spcPct val="101000"/>
              </a:lnSpc>
              <a:defRPr sz="3000" b="0" i="0"/>
            </a:lvl3pPr>
            <a:lvl4pPr marL="576000" indent="0">
              <a:lnSpc>
                <a:spcPct val="101000"/>
              </a:lnSpc>
              <a:buNone/>
              <a:defRPr sz="3000" b="0" i="0"/>
            </a:lvl4pPr>
            <a:lvl5pPr marL="1152000" indent="-288000">
              <a:lnSpc>
                <a:spcPct val="101000"/>
              </a:lnSpc>
              <a:defRPr sz="3000" b="0" i="0"/>
            </a:lvl5pPr>
          </a:lstStyle>
          <a:p>
            <a:pPr lvl="0"/>
            <a:r>
              <a:rPr lang="de-DE" dirty="0"/>
              <a:t>Text</a:t>
            </a:r>
          </a:p>
          <a:p>
            <a:pPr lvl="1"/>
            <a:r>
              <a:rPr lang="de-DE" dirty="0"/>
              <a:t>Zweiter Text</a:t>
            </a:r>
            <a:endParaRPr lang="de-CH" noProof="0" dirty="0"/>
          </a:p>
          <a:p>
            <a:pPr lvl="2"/>
            <a:r>
              <a:rPr lang="de-DE" dirty="0"/>
              <a:t>Dritter Text</a:t>
            </a:r>
          </a:p>
        </p:txBody>
      </p:sp>
    </p:spTree>
    <p:extLst>
      <p:ext uri="{BB962C8B-B14F-4D97-AF65-F5344CB8AC3E}">
        <p14:creationId xmlns:p14="http://schemas.microsoft.com/office/powerpoint/2010/main" val="8409314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864">
          <p15:clr>
            <a:srgbClr val="A4A3A4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el mit zwei Inhal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356033" y="315716"/>
            <a:ext cx="11370406" cy="828000"/>
          </a:xfrm>
        </p:spPr>
        <p:txBody>
          <a:bodyPr/>
          <a:lstStyle>
            <a:lvl1pPr>
              <a:defRPr sz="3000" b="1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de-CH" dirty="0"/>
              <a:t>Titel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 hasCustomPrompt="1"/>
          </p:nvPr>
        </p:nvSpPr>
        <p:spPr>
          <a:xfrm>
            <a:off x="384026" y="1948444"/>
            <a:ext cx="5472000" cy="4430782"/>
          </a:xfrm>
        </p:spPr>
        <p:txBody>
          <a:bodyPr/>
          <a:lstStyle>
            <a:lvl1pPr>
              <a:defRPr b="0" i="0"/>
            </a:lvl1pPr>
            <a:lvl2pPr>
              <a:defRPr b="0" i="0"/>
            </a:lvl2pPr>
            <a:lvl3pPr>
              <a:defRPr b="0" i="0"/>
            </a:lvl3pPr>
            <a:lvl4pPr>
              <a:defRPr b="0" i="0"/>
            </a:lvl4pPr>
            <a:lvl5pPr>
              <a:defRPr b="0" i="0"/>
            </a:lvl5pPr>
          </a:lstStyle>
          <a:p>
            <a:pPr lvl="0"/>
            <a:r>
              <a:rPr lang="de-CH" noProof="0" dirty="0"/>
              <a:t>Text</a:t>
            </a:r>
          </a:p>
          <a:p>
            <a:pPr lvl="1"/>
            <a:r>
              <a:rPr lang="de-CH" noProof="0" dirty="0"/>
              <a:t>Zweiter Text</a:t>
            </a:r>
          </a:p>
          <a:p>
            <a:pPr lvl="2"/>
            <a:r>
              <a:rPr lang="de-CH" noProof="0" dirty="0"/>
              <a:t>Dritter Text</a:t>
            </a:r>
          </a:p>
          <a:p>
            <a:pPr lvl="3"/>
            <a:r>
              <a:rPr lang="de-CH" noProof="0" dirty="0"/>
              <a:t>Vierter Text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 hasCustomPrompt="1"/>
          </p:nvPr>
        </p:nvSpPr>
        <p:spPr>
          <a:xfrm>
            <a:off x="6272008" y="1948444"/>
            <a:ext cx="5472000" cy="4430782"/>
          </a:xfrm>
        </p:spPr>
        <p:txBody>
          <a:bodyPr/>
          <a:lstStyle>
            <a:lvl1pPr>
              <a:defRPr b="0" i="0"/>
            </a:lvl1pPr>
            <a:lvl2pPr>
              <a:defRPr b="0" i="0"/>
            </a:lvl2pPr>
            <a:lvl3pPr>
              <a:defRPr b="0" i="0"/>
            </a:lvl3pPr>
            <a:lvl4pPr>
              <a:defRPr b="0" i="0"/>
            </a:lvl4pPr>
            <a:lvl5pPr>
              <a:defRPr b="0" i="0"/>
            </a:lvl5pPr>
          </a:lstStyle>
          <a:p>
            <a:pPr lvl="0"/>
            <a:r>
              <a:rPr lang="de-CH" noProof="0" dirty="0"/>
              <a:t>Text</a:t>
            </a:r>
          </a:p>
          <a:p>
            <a:pPr lvl="1"/>
            <a:r>
              <a:rPr lang="de-CH" noProof="0" dirty="0"/>
              <a:t>Zweiter Text</a:t>
            </a:r>
          </a:p>
          <a:p>
            <a:pPr lvl="2"/>
            <a:r>
              <a:rPr lang="de-CH" noProof="0" dirty="0"/>
              <a:t>Dritter Text</a:t>
            </a:r>
          </a:p>
          <a:p>
            <a:pPr lvl="3"/>
            <a:r>
              <a:rPr lang="de-CH" noProof="0" dirty="0"/>
              <a:t>Vierter Text</a:t>
            </a:r>
          </a:p>
        </p:txBody>
      </p:sp>
    </p:spTree>
    <p:extLst>
      <p:ext uri="{BB962C8B-B14F-4D97-AF65-F5344CB8AC3E}">
        <p14:creationId xmlns:p14="http://schemas.microsoft.com/office/powerpoint/2010/main" val="132782294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mit zwei Inhalten gro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356033" y="315716"/>
            <a:ext cx="11370406" cy="828000"/>
          </a:xfrm>
        </p:spPr>
        <p:txBody>
          <a:bodyPr/>
          <a:lstStyle>
            <a:lvl1pPr>
              <a:defRPr sz="5000" b="1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de-CH" dirty="0"/>
              <a:t>Titel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>
          <a:xfrm>
            <a:off x="393018" y="1948444"/>
            <a:ext cx="5472000" cy="4430783"/>
          </a:xfrm>
        </p:spPr>
        <p:txBody>
          <a:bodyPr/>
          <a:lstStyle>
            <a:lvl1pPr>
              <a:lnSpc>
                <a:spcPct val="101000"/>
              </a:lnSpc>
              <a:defRPr sz="2800" b="0" i="0"/>
            </a:lvl1pPr>
            <a:lvl2pPr marL="288000" indent="-288000">
              <a:lnSpc>
                <a:spcPct val="101000"/>
              </a:lnSpc>
              <a:defRPr sz="2800" b="0" i="0"/>
            </a:lvl2pPr>
            <a:lvl3pPr marL="576000" indent="-288000">
              <a:lnSpc>
                <a:spcPct val="101000"/>
              </a:lnSpc>
              <a:defRPr sz="2800" b="0" i="0"/>
            </a:lvl3pPr>
            <a:lvl4pPr marL="864000" indent="-288000">
              <a:lnSpc>
                <a:spcPct val="101000"/>
              </a:lnSpc>
              <a:defRPr sz="2800" b="0" i="0"/>
            </a:lvl4pPr>
            <a:lvl5pPr marL="1152000" indent="-288000">
              <a:lnSpc>
                <a:spcPct val="101000"/>
              </a:lnSpc>
              <a:defRPr sz="2800" b="0" i="0"/>
            </a:lvl5pPr>
          </a:lstStyle>
          <a:p>
            <a:pPr lvl="0"/>
            <a:r>
              <a:rPr lang="de-DE" dirty="0"/>
              <a:t>Text</a:t>
            </a:r>
          </a:p>
          <a:p>
            <a:pPr lvl="1"/>
            <a:r>
              <a:rPr lang="de-DE" dirty="0"/>
              <a:t>Zweiter Text</a:t>
            </a:r>
            <a:endParaRPr lang="de-CH" noProof="0" dirty="0"/>
          </a:p>
          <a:p>
            <a:pPr lvl="2"/>
            <a:r>
              <a:rPr lang="de-DE" dirty="0"/>
              <a:t>Dritter Text</a:t>
            </a:r>
          </a:p>
          <a:p>
            <a:pPr lvl="3"/>
            <a:r>
              <a:rPr lang="de-DE" dirty="0"/>
              <a:t>Vierter Text</a:t>
            </a:r>
          </a:p>
        </p:txBody>
      </p:sp>
      <p:sp>
        <p:nvSpPr>
          <p:cNvPr id="7" name="Inhaltsplatzhalter 2">
            <a:extLst>
              <a:ext uri="{FF2B5EF4-FFF2-40B4-BE49-F238E27FC236}">
                <a16:creationId xmlns:a16="http://schemas.microsoft.com/office/drawing/2014/main" id="{84E50EC7-59F1-CC2B-0EDB-3AA36AF1941B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6270996" y="1948444"/>
            <a:ext cx="5472000" cy="4430783"/>
          </a:xfrm>
        </p:spPr>
        <p:txBody>
          <a:bodyPr/>
          <a:lstStyle>
            <a:lvl1pPr>
              <a:lnSpc>
                <a:spcPct val="101000"/>
              </a:lnSpc>
              <a:defRPr sz="2800" b="0" i="0"/>
            </a:lvl1pPr>
            <a:lvl2pPr marL="288000" indent="-288000">
              <a:lnSpc>
                <a:spcPct val="101000"/>
              </a:lnSpc>
              <a:defRPr sz="2800" b="0" i="0"/>
            </a:lvl2pPr>
            <a:lvl3pPr marL="576000" indent="-288000">
              <a:lnSpc>
                <a:spcPct val="101000"/>
              </a:lnSpc>
              <a:defRPr sz="2800" b="0" i="0"/>
            </a:lvl3pPr>
            <a:lvl4pPr marL="864000" indent="-288000">
              <a:lnSpc>
                <a:spcPct val="101000"/>
              </a:lnSpc>
              <a:defRPr sz="2800" b="0" i="0"/>
            </a:lvl4pPr>
            <a:lvl5pPr marL="1152000" indent="-288000">
              <a:lnSpc>
                <a:spcPct val="101000"/>
              </a:lnSpc>
              <a:defRPr sz="2800" b="0" i="0"/>
            </a:lvl5pPr>
          </a:lstStyle>
          <a:p>
            <a:pPr lvl="0"/>
            <a:r>
              <a:rPr lang="de-DE" dirty="0"/>
              <a:t>Text</a:t>
            </a:r>
          </a:p>
          <a:p>
            <a:pPr lvl="1"/>
            <a:r>
              <a:rPr lang="de-DE" dirty="0"/>
              <a:t>Zweiter Text</a:t>
            </a:r>
            <a:endParaRPr lang="de-CH" noProof="0" dirty="0"/>
          </a:p>
          <a:p>
            <a:pPr lvl="2"/>
            <a:r>
              <a:rPr lang="de-DE" dirty="0"/>
              <a:t>Dritter Text</a:t>
            </a:r>
          </a:p>
          <a:p>
            <a:pPr lvl="3"/>
            <a:r>
              <a:rPr lang="de-DE" dirty="0"/>
              <a:t>Vierter Text</a:t>
            </a:r>
          </a:p>
        </p:txBody>
      </p:sp>
    </p:spTree>
    <p:extLst>
      <p:ext uri="{BB962C8B-B14F-4D97-AF65-F5344CB8AC3E}">
        <p14:creationId xmlns:p14="http://schemas.microsoft.com/office/powerpoint/2010/main" val="422233501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mit drei Inhal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356033" y="315716"/>
            <a:ext cx="11370406" cy="828000"/>
          </a:xfrm>
        </p:spPr>
        <p:txBody>
          <a:bodyPr/>
          <a:lstStyle>
            <a:lvl1pPr>
              <a:defRPr sz="3000" b="1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de-CH" dirty="0"/>
              <a:t>Titel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 hasCustomPrompt="1"/>
          </p:nvPr>
        </p:nvSpPr>
        <p:spPr>
          <a:xfrm>
            <a:off x="384025" y="1948444"/>
            <a:ext cx="3643200" cy="4430782"/>
          </a:xfrm>
        </p:spPr>
        <p:txBody>
          <a:bodyPr/>
          <a:lstStyle>
            <a:lvl1pPr>
              <a:lnSpc>
                <a:spcPct val="115000"/>
              </a:lnSpc>
              <a:defRPr sz="1600" b="0" i="0"/>
            </a:lvl1pPr>
            <a:lvl2pPr>
              <a:lnSpc>
                <a:spcPct val="115000"/>
              </a:lnSpc>
              <a:defRPr sz="1600" b="0" i="0"/>
            </a:lvl2pPr>
            <a:lvl3pPr>
              <a:lnSpc>
                <a:spcPct val="115000"/>
              </a:lnSpc>
              <a:defRPr sz="1600" b="0" i="0"/>
            </a:lvl3pPr>
            <a:lvl4pPr>
              <a:lnSpc>
                <a:spcPct val="115000"/>
              </a:lnSpc>
              <a:defRPr sz="1600" b="0" i="0"/>
            </a:lvl4pPr>
            <a:lvl5pPr>
              <a:lnSpc>
                <a:spcPct val="115000"/>
              </a:lnSpc>
              <a:defRPr sz="1600" b="0" i="0"/>
            </a:lvl5pPr>
          </a:lstStyle>
          <a:p>
            <a:pPr lvl="0"/>
            <a:r>
              <a:rPr lang="de-CH" noProof="0" dirty="0"/>
              <a:t>Text</a:t>
            </a:r>
          </a:p>
          <a:p>
            <a:pPr lvl="1"/>
            <a:r>
              <a:rPr lang="de-CH" noProof="0" dirty="0"/>
              <a:t>Zweiter Text</a:t>
            </a:r>
          </a:p>
          <a:p>
            <a:pPr lvl="2"/>
            <a:r>
              <a:rPr lang="de-CH" noProof="0" dirty="0"/>
              <a:t>Dritter Text</a:t>
            </a:r>
          </a:p>
          <a:p>
            <a:pPr lvl="3"/>
            <a:r>
              <a:rPr lang="de-CH" noProof="0" dirty="0"/>
              <a:t>Vierter Text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 hasCustomPrompt="1"/>
          </p:nvPr>
        </p:nvSpPr>
        <p:spPr>
          <a:xfrm>
            <a:off x="4246407" y="1948444"/>
            <a:ext cx="3643200" cy="4430782"/>
          </a:xfrm>
        </p:spPr>
        <p:txBody>
          <a:bodyPr/>
          <a:lstStyle>
            <a:lvl1pPr>
              <a:lnSpc>
                <a:spcPct val="115000"/>
              </a:lnSpc>
              <a:defRPr sz="1600" b="0" i="0"/>
            </a:lvl1pPr>
            <a:lvl2pPr>
              <a:lnSpc>
                <a:spcPct val="115000"/>
              </a:lnSpc>
              <a:defRPr sz="1600" b="0" i="0"/>
            </a:lvl2pPr>
            <a:lvl3pPr>
              <a:lnSpc>
                <a:spcPct val="115000"/>
              </a:lnSpc>
              <a:defRPr sz="1600" b="0" i="0"/>
            </a:lvl3pPr>
            <a:lvl4pPr>
              <a:lnSpc>
                <a:spcPct val="115000"/>
              </a:lnSpc>
              <a:defRPr sz="1600" b="0" i="0"/>
            </a:lvl4pPr>
            <a:lvl5pPr>
              <a:lnSpc>
                <a:spcPct val="115000"/>
              </a:lnSpc>
              <a:defRPr sz="1600" b="0" i="0"/>
            </a:lvl5pPr>
          </a:lstStyle>
          <a:p>
            <a:pPr lvl="0"/>
            <a:r>
              <a:rPr lang="de-CH" noProof="0" dirty="0"/>
              <a:t>Text</a:t>
            </a:r>
          </a:p>
          <a:p>
            <a:pPr lvl="1"/>
            <a:r>
              <a:rPr lang="de-CH" noProof="0" dirty="0"/>
              <a:t>Zweiter Text</a:t>
            </a:r>
          </a:p>
          <a:p>
            <a:pPr lvl="2"/>
            <a:r>
              <a:rPr lang="de-CH" noProof="0" dirty="0"/>
              <a:t>Dritter Text</a:t>
            </a:r>
          </a:p>
          <a:p>
            <a:pPr lvl="3"/>
            <a:r>
              <a:rPr lang="de-CH" noProof="0" dirty="0"/>
              <a:t>Vierter Text</a:t>
            </a:r>
          </a:p>
        </p:txBody>
      </p:sp>
      <p:sp>
        <p:nvSpPr>
          <p:cNvPr id="10" name="Inhaltsplatzhalter 3">
            <a:extLst>
              <a:ext uri="{FF2B5EF4-FFF2-40B4-BE49-F238E27FC236}">
                <a16:creationId xmlns:a16="http://schemas.microsoft.com/office/drawing/2014/main" id="{3AF96927-DD66-0237-690A-702D33F9FE40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8104969" y="1948444"/>
            <a:ext cx="3643200" cy="4430782"/>
          </a:xfrm>
        </p:spPr>
        <p:txBody>
          <a:bodyPr/>
          <a:lstStyle>
            <a:lvl1pPr>
              <a:lnSpc>
                <a:spcPct val="115000"/>
              </a:lnSpc>
              <a:defRPr sz="1600" b="0" i="0"/>
            </a:lvl1pPr>
            <a:lvl2pPr>
              <a:lnSpc>
                <a:spcPct val="115000"/>
              </a:lnSpc>
              <a:defRPr sz="1600" b="0" i="0"/>
            </a:lvl2pPr>
            <a:lvl3pPr>
              <a:lnSpc>
                <a:spcPct val="115000"/>
              </a:lnSpc>
              <a:defRPr sz="1600" b="0" i="0"/>
            </a:lvl3pPr>
            <a:lvl4pPr>
              <a:lnSpc>
                <a:spcPct val="115000"/>
              </a:lnSpc>
              <a:defRPr sz="1600" b="0" i="0"/>
            </a:lvl4pPr>
            <a:lvl5pPr>
              <a:lnSpc>
                <a:spcPct val="115000"/>
              </a:lnSpc>
              <a:defRPr sz="1600" b="0" i="0"/>
            </a:lvl5pPr>
          </a:lstStyle>
          <a:p>
            <a:pPr lvl="0"/>
            <a:r>
              <a:rPr lang="de-CH" noProof="0" dirty="0"/>
              <a:t>Text</a:t>
            </a:r>
          </a:p>
          <a:p>
            <a:pPr lvl="1"/>
            <a:r>
              <a:rPr lang="de-CH" noProof="0" dirty="0"/>
              <a:t>Zweiter Text</a:t>
            </a:r>
          </a:p>
          <a:p>
            <a:pPr lvl="2"/>
            <a:r>
              <a:rPr lang="de-CH" noProof="0" dirty="0"/>
              <a:t>Dritter Text</a:t>
            </a:r>
          </a:p>
          <a:p>
            <a:pPr lvl="3"/>
            <a:r>
              <a:rPr lang="de-CH" noProof="0" dirty="0"/>
              <a:t>Vierter Text</a:t>
            </a:r>
          </a:p>
        </p:txBody>
      </p:sp>
    </p:spTree>
    <p:extLst>
      <p:ext uri="{BB962C8B-B14F-4D97-AF65-F5344CB8AC3E}">
        <p14:creationId xmlns:p14="http://schemas.microsoft.com/office/powerpoint/2010/main" val="18162883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kle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1">
            <a:extLst>
              <a:ext uri="{FF2B5EF4-FFF2-40B4-BE49-F238E27FC236}">
                <a16:creationId xmlns:a16="http://schemas.microsoft.com/office/drawing/2014/main" id="{C362F366-FD1C-76CE-5549-35030F61D6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6033" y="315716"/>
            <a:ext cx="11370406" cy="828000"/>
          </a:xfrm>
        </p:spPr>
        <p:txBody>
          <a:bodyPr/>
          <a:lstStyle>
            <a:lvl1pPr>
              <a:defRPr sz="3000" b="1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de-CH" dirty="0"/>
              <a:t>Titel</a:t>
            </a:r>
          </a:p>
        </p:txBody>
      </p:sp>
    </p:spTree>
    <p:extLst>
      <p:ext uri="{BB962C8B-B14F-4D97-AF65-F5344CB8AC3E}">
        <p14:creationId xmlns:p14="http://schemas.microsoft.com/office/powerpoint/2010/main" val="348759974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el kle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1">
            <a:extLst>
              <a:ext uri="{FF2B5EF4-FFF2-40B4-BE49-F238E27FC236}">
                <a16:creationId xmlns:a16="http://schemas.microsoft.com/office/drawing/2014/main" id="{E999062E-8B03-F6BB-4662-6375A6A51D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4026" y="343709"/>
            <a:ext cx="11370406" cy="828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graphicFrame>
        <p:nvGraphicFramePr>
          <p:cNvPr id="8" name="Tabelle 7">
            <a:extLst>
              <a:ext uri="{FF2B5EF4-FFF2-40B4-BE49-F238E27FC236}">
                <a16:creationId xmlns:a16="http://schemas.microsoft.com/office/drawing/2014/main" id="{71C87CC0-A886-F9D9-47D7-5AFAC9F5E8A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8273975"/>
              </p:ext>
            </p:extLst>
          </p:nvPr>
        </p:nvGraphicFramePr>
        <p:xfrm>
          <a:off x="384025" y="1171708"/>
          <a:ext cx="11370404" cy="45145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842601">
                  <a:extLst>
                    <a:ext uri="{9D8B030D-6E8A-4147-A177-3AD203B41FA5}">
                      <a16:colId xmlns:a16="http://schemas.microsoft.com/office/drawing/2014/main" val="3631977177"/>
                    </a:ext>
                  </a:extLst>
                </a:gridCol>
                <a:gridCol w="2842601">
                  <a:extLst>
                    <a:ext uri="{9D8B030D-6E8A-4147-A177-3AD203B41FA5}">
                      <a16:colId xmlns:a16="http://schemas.microsoft.com/office/drawing/2014/main" val="3884763323"/>
                    </a:ext>
                  </a:extLst>
                </a:gridCol>
                <a:gridCol w="2842601">
                  <a:extLst>
                    <a:ext uri="{9D8B030D-6E8A-4147-A177-3AD203B41FA5}">
                      <a16:colId xmlns:a16="http://schemas.microsoft.com/office/drawing/2014/main" val="2415253492"/>
                    </a:ext>
                  </a:extLst>
                </a:gridCol>
                <a:gridCol w="2842601">
                  <a:extLst>
                    <a:ext uri="{9D8B030D-6E8A-4147-A177-3AD203B41FA5}">
                      <a16:colId xmlns:a16="http://schemas.microsoft.com/office/drawing/2014/main" val="3186934504"/>
                    </a:ext>
                  </a:extLst>
                </a:gridCol>
              </a:tblGrid>
              <a:tr h="752430">
                <a:tc>
                  <a:txBody>
                    <a:bodyPr/>
                    <a:lstStyle/>
                    <a:p>
                      <a:r>
                        <a:rPr lang="de-DE" dirty="0"/>
                        <a:t>Titel Tabelle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55214700"/>
                  </a:ext>
                </a:extLst>
              </a:tr>
              <a:tr h="752430">
                <a:tc>
                  <a:txBody>
                    <a:bodyPr/>
                    <a:lstStyle/>
                    <a:p>
                      <a:r>
                        <a:rPr lang="de-DE" sz="1600" dirty="0"/>
                        <a:t>Beispiel Inhalt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de-DE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de-DE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de-DE" sz="16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94241981"/>
                  </a:ext>
                </a:extLst>
              </a:tr>
              <a:tr h="752430">
                <a:tc>
                  <a:txBody>
                    <a:bodyPr/>
                    <a:lstStyle/>
                    <a:p>
                      <a:endParaRPr lang="de-DE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de-DE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de-DE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de-DE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22965988"/>
                  </a:ext>
                </a:extLst>
              </a:tr>
              <a:tr h="752430">
                <a:tc>
                  <a:txBody>
                    <a:bodyPr/>
                    <a:lstStyle/>
                    <a:p>
                      <a:endParaRPr lang="de-DE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de-DE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de-DE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de-DE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33955098"/>
                  </a:ext>
                </a:extLst>
              </a:tr>
              <a:tr h="752430">
                <a:tc>
                  <a:txBody>
                    <a:bodyPr/>
                    <a:lstStyle/>
                    <a:p>
                      <a:endParaRPr lang="de-DE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de-DE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de-DE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de-DE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25964187"/>
                  </a:ext>
                </a:extLst>
              </a:tr>
              <a:tr h="752430">
                <a:tc>
                  <a:txBody>
                    <a:bodyPr/>
                    <a:lstStyle/>
                    <a:p>
                      <a:endParaRPr lang="de-DE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de-DE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de-DE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de-DE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1065105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180759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Zwei Bilder mit zwei Tex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half" idx="1" hasCustomPrompt="1"/>
          </p:nvPr>
        </p:nvSpPr>
        <p:spPr>
          <a:xfrm>
            <a:off x="384026" y="3368349"/>
            <a:ext cx="5202000" cy="3013983"/>
          </a:xfrm>
        </p:spPr>
        <p:txBody>
          <a:bodyPr/>
          <a:lstStyle>
            <a:lvl1pPr>
              <a:defRPr sz="2100" b="0" i="0"/>
            </a:lvl1pPr>
            <a:lvl2pPr>
              <a:defRPr sz="2100" b="0" i="0"/>
            </a:lvl2pPr>
            <a:lvl3pPr>
              <a:defRPr sz="2100" b="0" i="0"/>
            </a:lvl3pPr>
            <a:lvl4pPr>
              <a:defRPr sz="2100" b="0" i="0"/>
            </a:lvl4pPr>
            <a:lvl5pPr>
              <a:defRPr sz="2100" b="0" i="0"/>
            </a:lvl5pPr>
          </a:lstStyle>
          <a:p>
            <a:pPr lvl="0"/>
            <a:r>
              <a:rPr lang="de-CH" noProof="0" dirty="0"/>
              <a:t>Text</a:t>
            </a:r>
          </a:p>
          <a:p>
            <a:pPr lvl="1"/>
            <a:r>
              <a:rPr lang="de-CH" noProof="0" dirty="0"/>
              <a:t>Zweiter Text</a:t>
            </a:r>
          </a:p>
          <a:p>
            <a:pPr lvl="2"/>
            <a:r>
              <a:rPr lang="de-CH" noProof="0" dirty="0"/>
              <a:t>Dritter Text</a:t>
            </a:r>
          </a:p>
          <a:p>
            <a:pPr lvl="3"/>
            <a:r>
              <a:rPr lang="de-CH" noProof="0" dirty="0"/>
              <a:t>Vierter Text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 hasCustomPrompt="1"/>
          </p:nvPr>
        </p:nvSpPr>
        <p:spPr>
          <a:xfrm>
            <a:off x="6096000" y="3368349"/>
            <a:ext cx="5202000" cy="3010877"/>
          </a:xfrm>
        </p:spPr>
        <p:txBody>
          <a:bodyPr/>
          <a:lstStyle>
            <a:lvl1pPr>
              <a:defRPr b="0" i="0"/>
            </a:lvl1pPr>
            <a:lvl2pPr>
              <a:defRPr b="0" i="0"/>
            </a:lvl2pPr>
            <a:lvl3pPr>
              <a:defRPr b="0" i="0"/>
            </a:lvl3pPr>
            <a:lvl4pPr>
              <a:defRPr b="0" i="0"/>
            </a:lvl4pPr>
            <a:lvl5pPr>
              <a:defRPr b="0" i="0"/>
            </a:lvl5pPr>
          </a:lstStyle>
          <a:p>
            <a:pPr lvl="0"/>
            <a:r>
              <a:rPr lang="de-CH" noProof="0" dirty="0"/>
              <a:t>Text</a:t>
            </a:r>
          </a:p>
          <a:p>
            <a:pPr lvl="1"/>
            <a:r>
              <a:rPr lang="de-CH" noProof="0" dirty="0"/>
              <a:t>Zweiter Text</a:t>
            </a:r>
          </a:p>
          <a:p>
            <a:pPr lvl="2"/>
            <a:r>
              <a:rPr lang="de-CH" noProof="0" dirty="0"/>
              <a:t>Dritter Text</a:t>
            </a:r>
          </a:p>
          <a:p>
            <a:pPr lvl="3"/>
            <a:r>
              <a:rPr lang="de-CH" noProof="0" dirty="0"/>
              <a:t>Vierter Text</a:t>
            </a:r>
          </a:p>
        </p:txBody>
      </p:sp>
      <p:sp>
        <p:nvSpPr>
          <p:cNvPr id="10" name="Bildplatzhalter 4">
            <a:extLst>
              <a:ext uri="{FF2B5EF4-FFF2-40B4-BE49-F238E27FC236}">
                <a16:creationId xmlns:a16="http://schemas.microsoft.com/office/drawing/2014/main" id="{BD37A6CB-82A1-6366-F36E-31FD74387E8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0"/>
            <a:ext cx="6096000" cy="3048000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 b="0" i="0"/>
            </a:lvl1pPr>
          </a:lstStyle>
          <a:p>
            <a:pPr marL="0" marR="0" lvl="0" indent="0" algn="ctr" defTabSz="914400" rtl="0" eaLnBrk="1" fontAlgn="auto" latinLnBrk="0" hangingPunct="1">
              <a:lnSpc>
                <a:spcPct val="109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11" name="Bildplatzhalter 4">
            <a:extLst>
              <a:ext uri="{FF2B5EF4-FFF2-40B4-BE49-F238E27FC236}">
                <a16:creationId xmlns:a16="http://schemas.microsoft.com/office/drawing/2014/main" id="{5A7BB91D-1BB9-2DA2-3FB8-1E6F50BFE3B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6096000" cy="3048000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 b="0" i="0"/>
            </a:lvl1pPr>
          </a:lstStyle>
          <a:p>
            <a:pPr marL="0" marR="0" lvl="0" indent="0" algn="ctr" defTabSz="914400" rtl="0" eaLnBrk="1" fontAlgn="auto" latinLnBrk="0" hangingPunct="1">
              <a:lnSpc>
                <a:spcPct val="109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r>
              <a:rPr lang="en-US"/>
              <a:t>Click icon to add picture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12958989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und Text mit Bild gro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ildplatzhalter 4">
            <a:extLst>
              <a:ext uri="{FF2B5EF4-FFF2-40B4-BE49-F238E27FC236}">
                <a16:creationId xmlns:a16="http://schemas.microsoft.com/office/drawing/2014/main" id="{B7EC263D-EC6B-8375-4025-532D38E3911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790209" y="0"/>
            <a:ext cx="7401791" cy="6858000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 b="0" i="0"/>
            </a:lvl1pPr>
          </a:lstStyle>
          <a:p>
            <a:pPr marL="0" marR="0" lvl="0" indent="0" algn="ctr" defTabSz="914400" rtl="0" eaLnBrk="1" fontAlgn="auto" latinLnBrk="0" hangingPunct="1">
              <a:lnSpc>
                <a:spcPct val="109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384026" y="343709"/>
            <a:ext cx="4057200" cy="828000"/>
          </a:xfrm>
        </p:spPr>
        <p:txBody>
          <a:bodyPr/>
          <a:lstStyle>
            <a:lvl1pPr>
              <a:defRPr b="1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de-CH" dirty="0"/>
              <a:t>Titel hinzufügen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 hasCustomPrompt="1"/>
          </p:nvPr>
        </p:nvSpPr>
        <p:spPr>
          <a:xfrm>
            <a:off x="384026" y="1948444"/>
            <a:ext cx="4057200" cy="4430782"/>
          </a:xfrm>
        </p:spPr>
        <p:txBody>
          <a:bodyPr/>
          <a:lstStyle>
            <a:lvl1pPr>
              <a:defRPr b="0" i="0"/>
            </a:lvl1pPr>
            <a:lvl2pPr>
              <a:defRPr b="0" i="0"/>
            </a:lvl2pPr>
            <a:lvl3pPr>
              <a:defRPr b="0" i="0"/>
            </a:lvl3pPr>
            <a:lvl4pPr>
              <a:defRPr b="0" i="0"/>
            </a:lvl4pPr>
            <a:lvl5pPr>
              <a:defRPr b="0" i="0"/>
            </a:lvl5pPr>
          </a:lstStyle>
          <a:p>
            <a:pPr lvl="0"/>
            <a:r>
              <a:rPr lang="de-CH" noProof="0" dirty="0"/>
              <a:t>Text</a:t>
            </a:r>
          </a:p>
          <a:p>
            <a:pPr lvl="1"/>
            <a:r>
              <a:rPr lang="de-CH" noProof="0" dirty="0"/>
              <a:t>Zweiter Text</a:t>
            </a:r>
          </a:p>
          <a:p>
            <a:pPr lvl="2"/>
            <a:r>
              <a:rPr lang="de-CH" noProof="0" dirty="0"/>
              <a:t>Dritter Text</a:t>
            </a:r>
          </a:p>
          <a:p>
            <a:pPr lvl="3"/>
            <a:r>
              <a:rPr lang="de-CH" noProof="0" dirty="0"/>
              <a:t>Vierter Text</a:t>
            </a:r>
          </a:p>
        </p:txBody>
      </p:sp>
      <p:sp>
        <p:nvSpPr>
          <p:cNvPr id="5" name="Fußzeilenplatzhalter 1">
            <a:extLst>
              <a:ext uri="{FF2B5EF4-FFF2-40B4-BE49-F238E27FC236}">
                <a16:creationId xmlns:a16="http://schemas.microsoft.com/office/drawing/2014/main" id="{9C5C9442-9036-7487-E6A3-8F465C864804}"/>
              </a:ext>
            </a:extLst>
          </p:cNvPr>
          <p:cNvSpPr txBox="1">
            <a:spLocks/>
          </p:cNvSpPr>
          <p:nvPr/>
        </p:nvSpPr>
        <p:spPr>
          <a:xfrm>
            <a:off x="11133138" y="6410325"/>
            <a:ext cx="649287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95202A2B-C977-E242-981D-4353B69DDCE3}" type="slidenum">
              <a:rPr lang="de-DE" sz="800" smtClean="0">
                <a:ea typeface="Roboto" panose="02000000000000000000" pitchFamily="2" charset="0"/>
              </a:rPr>
              <a:t>‹#›</a:t>
            </a:fld>
            <a:endParaRPr lang="de-CH" sz="800" dirty="0"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708448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Zitat mit Bild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ildplatzhalter 4">
            <a:extLst>
              <a:ext uri="{FF2B5EF4-FFF2-40B4-BE49-F238E27FC236}">
                <a16:creationId xmlns:a16="http://schemas.microsoft.com/office/drawing/2014/main" id="{1024D5AC-18B7-42A0-8763-5161D9B6B29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7200" y="0"/>
            <a:ext cx="6094800" cy="6858000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 b="0" i="0"/>
            </a:lvl1pPr>
          </a:lstStyle>
          <a:p>
            <a:r>
              <a:rPr lang="en-US"/>
              <a:t>Click icon to add picture</a:t>
            </a:r>
            <a:endParaRPr lang="de-CH" dirty="0"/>
          </a:p>
        </p:txBody>
      </p:sp>
      <p:sp>
        <p:nvSpPr>
          <p:cNvPr id="2" name="Inhaltsplatzhalter 3">
            <a:extLst>
              <a:ext uri="{FF2B5EF4-FFF2-40B4-BE49-F238E27FC236}">
                <a16:creationId xmlns:a16="http://schemas.microsoft.com/office/drawing/2014/main" id="{CD9112FF-AA51-EADB-E8D3-FBA1D3CF2F50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381582" y="1948445"/>
            <a:ext cx="4860236" cy="4430002"/>
          </a:xfrm>
        </p:spPr>
        <p:txBody>
          <a:bodyPr anchor="t"/>
          <a:lstStyle>
            <a:lvl1pPr algn="l">
              <a:lnSpc>
                <a:spcPct val="101000"/>
              </a:lnSpc>
              <a:spcAft>
                <a:spcPts val="1800"/>
              </a:spcAft>
              <a:defRPr sz="3000" b="1" i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0" indent="0" algn="l">
              <a:lnSpc>
                <a:spcPct val="101000"/>
              </a:lnSpc>
              <a:buFontTx/>
              <a:buNone/>
              <a:defRPr sz="1600" b="0" i="0">
                <a:solidFill>
                  <a:schemeClr val="tx1"/>
                </a:solidFill>
              </a:defRPr>
            </a:lvl2pPr>
            <a:lvl3pPr algn="l">
              <a:lnSpc>
                <a:spcPct val="101000"/>
              </a:lnSpc>
              <a:defRPr sz="2800" i="1">
                <a:solidFill>
                  <a:schemeClr val="bg1"/>
                </a:solidFill>
              </a:defRPr>
            </a:lvl3pPr>
            <a:lvl4pPr algn="l">
              <a:lnSpc>
                <a:spcPct val="101000"/>
              </a:lnSpc>
              <a:defRPr sz="2800" i="1">
                <a:solidFill>
                  <a:schemeClr val="bg1"/>
                </a:solidFill>
              </a:defRPr>
            </a:lvl4pPr>
            <a:lvl5pPr algn="l">
              <a:lnSpc>
                <a:spcPct val="101000"/>
              </a:lnSpc>
              <a:defRPr sz="2800" i="1">
                <a:solidFill>
                  <a:schemeClr val="bg1"/>
                </a:solidFill>
              </a:defRPr>
            </a:lvl5pPr>
          </a:lstStyle>
          <a:p>
            <a:pPr lvl="0"/>
            <a:r>
              <a:rPr lang="de-CH" noProof="0" dirty="0"/>
              <a:t>«Quote»</a:t>
            </a:r>
          </a:p>
          <a:p>
            <a:pPr lvl="1"/>
            <a:r>
              <a:rPr lang="de-CH" noProof="0" dirty="0"/>
              <a:t>Vorname Name</a:t>
            </a:r>
          </a:p>
        </p:txBody>
      </p:sp>
      <p:sp>
        <p:nvSpPr>
          <p:cNvPr id="4" name="Fußzeilenplatzhalter 1">
            <a:extLst>
              <a:ext uri="{FF2B5EF4-FFF2-40B4-BE49-F238E27FC236}">
                <a16:creationId xmlns:a16="http://schemas.microsoft.com/office/drawing/2014/main" id="{8B06B995-92AD-094F-C65A-F43538EB7133}"/>
              </a:ext>
            </a:extLst>
          </p:cNvPr>
          <p:cNvSpPr txBox="1">
            <a:spLocks/>
          </p:cNvSpPr>
          <p:nvPr/>
        </p:nvSpPr>
        <p:spPr>
          <a:xfrm>
            <a:off x="11133138" y="6410325"/>
            <a:ext cx="649287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95202A2B-C977-E242-981D-4353B69DDCE3}" type="slidenum">
              <a:rPr lang="de-DE" sz="800" smtClean="0">
                <a:solidFill>
                  <a:schemeClr val="tx1"/>
                </a:solidFill>
                <a:ea typeface="Roboto" panose="02000000000000000000" pitchFamily="2" charset="0"/>
              </a:rPr>
              <a:t>‹#›</a:t>
            </a:fld>
            <a:endParaRPr lang="de-CH" sz="800" dirty="0">
              <a:solidFill>
                <a:schemeClr val="tx1"/>
              </a:solidFill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328930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Zahl und Text Hellgrün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el 1">
            <a:extLst>
              <a:ext uri="{FF2B5EF4-FFF2-40B4-BE49-F238E27FC236}">
                <a16:creationId xmlns:a16="http://schemas.microsoft.com/office/drawing/2014/main" id="{11E4D078-5AAB-4B78-A536-1E5E7581160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89202" y="1948445"/>
            <a:ext cx="4159461" cy="1283394"/>
          </a:xfrm>
        </p:spPr>
        <p:txBody>
          <a:bodyPr anchor="t"/>
          <a:lstStyle>
            <a:lvl1pPr algn="l">
              <a:lnSpc>
                <a:spcPct val="83000"/>
              </a:lnSpc>
              <a:defRPr sz="10500" b="0" i="0" spc="-180" baseline="0">
                <a:solidFill>
                  <a:schemeClr val="tx1"/>
                </a:solidFill>
              </a:defRPr>
            </a:lvl1pPr>
          </a:lstStyle>
          <a:p>
            <a:r>
              <a:rPr lang="de-CH" dirty="0"/>
              <a:t>0000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74A1BB34-CAC2-B749-245B-FE40C8F074D3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5222187" y="2024646"/>
            <a:ext cx="5598348" cy="3068550"/>
          </a:xfrm>
        </p:spPr>
        <p:txBody>
          <a:bodyPr/>
          <a:lstStyle>
            <a:lvl1pPr>
              <a:defRPr b="0" i="0"/>
            </a:lvl1pPr>
            <a:lvl2pPr>
              <a:defRPr b="0" i="0"/>
            </a:lvl2pPr>
            <a:lvl3pPr>
              <a:defRPr b="0" i="0"/>
            </a:lvl3pPr>
            <a:lvl4pPr>
              <a:defRPr b="0" i="0"/>
            </a:lvl4pPr>
            <a:lvl5pPr>
              <a:defRPr b="0" i="0"/>
            </a:lvl5pPr>
          </a:lstStyle>
          <a:p>
            <a:pPr lvl="0"/>
            <a:r>
              <a:rPr lang="de-CH" noProof="0" dirty="0"/>
              <a:t>Text</a:t>
            </a:r>
          </a:p>
          <a:p>
            <a:pPr lvl="1"/>
            <a:r>
              <a:rPr lang="de-CH" noProof="0" dirty="0"/>
              <a:t>Zweiter Text</a:t>
            </a:r>
          </a:p>
          <a:p>
            <a:pPr lvl="2"/>
            <a:r>
              <a:rPr lang="de-CH" noProof="0" dirty="0"/>
              <a:t>Dritter Text</a:t>
            </a:r>
          </a:p>
          <a:p>
            <a:pPr lvl="3"/>
            <a:r>
              <a:rPr lang="de-CH" noProof="0" dirty="0"/>
              <a:t>Vierter Text</a:t>
            </a:r>
          </a:p>
        </p:txBody>
      </p:sp>
      <p:sp>
        <p:nvSpPr>
          <p:cNvPr id="3" name="Fußzeilenplatzhalter 1">
            <a:extLst>
              <a:ext uri="{FF2B5EF4-FFF2-40B4-BE49-F238E27FC236}">
                <a16:creationId xmlns:a16="http://schemas.microsoft.com/office/drawing/2014/main" id="{D5216D6E-C961-CF2E-FB85-82CDD51873F4}"/>
              </a:ext>
            </a:extLst>
          </p:cNvPr>
          <p:cNvSpPr txBox="1">
            <a:spLocks/>
          </p:cNvSpPr>
          <p:nvPr/>
        </p:nvSpPr>
        <p:spPr>
          <a:xfrm>
            <a:off x="11133138" y="6410325"/>
            <a:ext cx="649287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95202A2B-C977-E242-981D-4353B69DDCE3}" type="slidenum">
              <a:rPr lang="de-DE" sz="800" smtClean="0">
                <a:solidFill>
                  <a:schemeClr val="tx1"/>
                </a:solidFill>
                <a:ea typeface="Roboto" panose="02000000000000000000" pitchFamily="2" charset="0"/>
              </a:rPr>
              <a:t>‹#›</a:t>
            </a:fld>
            <a:endParaRPr lang="de-CH" sz="800" dirty="0">
              <a:solidFill>
                <a:schemeClr val="tx1"/>
              </a:solidFill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697842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Leer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092247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Leer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1628868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Leer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84736511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Leer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0129304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Leer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988886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Leer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017205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mit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356033" y="315716"/>
            <a:ext cx="11370406" cy="828000"/>
          </a:xfrm>
        </p:spPr>
        <p:txBody>
          <a:bodyPr/>
          <a:lstStyle>
            <a:lvl1pPr>
              <a:defRPr sz="3000" b="1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de-CH" dirty="0"/>
              <a:t>Titel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>
          <a:xfrm>
            <a:off x="353588" y="1529346"/>
            <a:ext cx="11370406" cy="4849882"/>
          </a:xfrm>
        </p:spPr>
        <p:txBody>
          <a:bodyPr/>
          <a:lstStyle>
            <a:lvl1pPr>
              <a:defRPr b="0" i="0"/>
            </a:lvl1pPr>
            <a:lvl2pPr>
              <a:defRPr b="0" i="0"/>
            </a:lvl2pPr>
            <a:lvl3pPr>
              <a:defRPr b="0" i="0"/>
            </a:lvl3pPr>
            <a:lvl4pPr>
              <a:defRPr b="0" i="0"/>
            </a:lvl4pPr>
            <a:lvl5pPr marL="594000" indent="0">
              <a:buNone/>
              <a:defRPr b="0" i="0"/>
            </a:lvl5pPr>
          </a:lstStyle>
          <a:p>
            <a:pPr lvl="0"/>
            <a:r>
              <a:rPr lang="de-DE" dirty="0"/>
              <a:t>Text</a:t>
            </a:r>
          </a:p>
          <a:p>
            <a:pPr lvl="1"/>
            <a:r>
              <a:rPr lang="de-CH" dirty="0"/>
              <a:t>Zweiter Text</a:t>
            </a:r>
            <a:endParaRPr lang="de-CH" noProof="0" dirty="0"/>
          </a:p>
          <a:p>
            <a:pPr lvl="2"/>
            <a:r>
              <a:rPr lang="de-DE" dirty="0"/>
              <a:t>Dritter Text</a:t>
            </a:r>
          </a:p>
          <a:p>
            <a:pPr lvl="3"/>
            <a:r>
              <a:rPr lang="de-DE" dirty="0"/>
              <a:t>Vierter Text</a:t>
            </a:r>
          </a:p>
        </p:txBody>
      </p:sp>
    </p:spTree>
    <p:extLst>
      <p:ext uri="{BB962C8B-B14F-4D97-AF65-F5344CB8AC3E}">
        <p14:creationId xmlns:p14="http://schemas.microsoft.com/office/powerpoint/2010/main" val="525894121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el kle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1">
            <a:extLst>
              <a:ext uri="{FF2B5EF4-FFF2-40B4-BE49-F238E27FC236}">
                <a16:creationId xmlns:a16="http://schemas.microsoft.com/office/drawing/2014/main" id="{C362F366-FD1C-76CE-5549-35030F61D6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6033" y="315716"/>
            <a:ext cx="11370406" cy="828000"/>
          </a:xfrm>
        </p:spPr>
        <p:txBody>
          <a:bodyPr/>
          <a:lstStyle>
            <a:lvl1pPr>
              <a:defRPr sz="3000" b="1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de-CH" dirty="0"/>
              <a:t>Titel</a:t>
            </a:r>
          </a:p>
        </p:txBody>
      </p:sp>
    </p:spTree>
    <p:extLst>
      <p:ext uri="{BB962C8B-B14F-4D97-AF65-F5344CB8AC3E}">
        <p14:creationId xmlns:p14="http://schemas.microsoft.com/office/powerpoint/2010/main" val="160104657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el mit zwei Inhalten gro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356033" y="315716"/>
            <a:ext cx="11370406" cy="828000"/>
          </a:xfrm>
        </p:spPr>
        <p:txBody>
          <a:bodyPr/>
          <a:lstStyle>
            <a:lvl1pPr>
              <a:defRPr sz="5000" b="1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de-CH" dirty="0"/>
              <a:t>Titel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>
          <a:xfrm>
            <a:off x="393018" y="1948444"/>
            <a:ext cx="5472000" cy="4430783"/>
          </a:xfrm>
        </p:spPr>
        <p:txBody>
          <a:bodyPr/>
          <a:lstStyle>
            <a:lvl1pPr>
              <a:lnSpc>
                <a:spcPct val="101000"/>
              </a:lnSpc>
              <a:defRPr sz="2800" b="0" i="0"/>
            </a:lvl1pPr>
            <a:lvl2pPr marL="288000" indent="-288000">
              <a:lnSpc>
                <a:spcPct val="101000"/>
              </a:lnSpc>
              <a:defRPr sz="2800" b="0" i="0"/>
            </a:lvl2pPr>
            <a:lvl3pPr marL="576000" indent="-288000">
              <a:lnSpc>
                <a:spcPct val="101000"/>
              </a:lnSpc>
              <a:defRPr sz="2800" b="0" i="0"/>
            </a:lvl3pPr>
            <a:lvl4pPr marL="864000" indent="-288000">
              <a:lnSpc>
                <a:spcPct val="101000"/>
              </a:lnSpc>
              <a:defRPr sz="2800" b="0" i="0"/>
            </a:lvl4pPr>
            <a:lvl5pPr marL="1152000" indent="-288000">
              <a:lnSpc>
                <a:spcPct val="101000"/>
              </a:lnSpc>
              <a:defRPr sz="2800" b="0" i="0"/>
            </a:lvl5pPr>
          </a:lstStyle>
          <a:p>
            <a:pPr lvl="0"/>
            <a:r>
              <a:rPr lang="de-DE" dirty="0"/>
              <a:t>Text</a:t>
            </a:r>
          </a:p>
          <a:p>
            <a:pPr lvl="1"/>
            <a:r>
              <a:rPr lang="de-DE" dirty="0"/>
              <a:t>Zweiter Text</a:t>
            </a:r>
            <a:endParaRPr lang="de-CH" noProof="0" dirty="0"/>
          </a:p>
          <a:p>
            <a:pPr lvl="2"/>
            <a:r>
              <a:rPr lang="de-DE" dirty="0"/>
              <a:t>Dritter Text</a:t>
            </a:r>
          </a:p>
          <a:p>
            <a:pPr lvl="3"/>
            <a:r>
              <a:rPr lang="de-DE" dirty="0"/>
              <a:t>Vierter Text</a:t>
            </a:r>
          </a:p>
        </p:txBody>
      </p:sp>
      <p:sp>
        <p:nvSpPr>
          <p:cNvPr id="7" name="Inhaltsplatzhalter 2">
            <a:extLst>
              <a:ext uri="{FF2B5EF4-FFF2-40B4-BE49-F238E27FC236}">
                <a16:creationId xmlns:a16="http://schemas.microsoft.com/office/drawing/2014/main" id="{84E50EC7-59F1-CC2B-0EDB-3AA36AF1941B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6270996" y="1948444"/>
            <a:ext cx="5472000" cy="4430783"/>
          </a:xfrm>
        </p:spPr>
        <p:txBody>
          <a:bodyPr/>
          <a:lstStyle>
            <a:lvl1pPr>
              <a:lnSpc>
                <a:spcPct val="101000"/>
              </a:lnSpc>
              <a:defRPr sz="2800" b="0" i="0"/>
            </a:lvl1pPr>
            <a:lvl2pPr marL="288000" indent="-288000">
              <a:lnSpc>
                <a:spcPct val="101000"/>
              </a:lnSpc>
              <a:defRPr sz="2800" b="0" i="0"/>
            </a:lvl2pPr>
            <a:lvl3pPr marL="576000" indent="-288000">
              <a:lnSpc>
                <a:spcPct val="101000"/>
              </a:lnSpc>
              <a:defRPr sz="2800" b="0" i="0"/>
            </a:lvl3pPr>
            <a:lvl4pPr marL="864000" indent="-288000">
              <a:lnSpc>
                <a:spcPct val="101000"/>
              </a:lnSpc>
              <a:defRPr sz="2800" b="0" i="0"/>
            </a:lvl4pPr>
            <a:lvl5pPr marL="1152000" indent="-288000">
              <a:lnSpc>
                <a:spcPct val="101000"/>
              </a:lnSpc>
              <a:defRPr sz="2800" b="0" i="0"/>
            </a:lvl5pPr>
          </a:lstStyle>
          <a:p>
            <a:pPr lvl="0"/>
            <a:r>
              <a:rPr lang="de-DE" dirty="0"/>
              <a:t>Text</a:t>
            </a:r>
          </a:p>
          <a:p>
            <a:pPr lvl="1"/>
            <a:r>
              <a:rPr lang="de-DE" dirty="0"/>
              <a:t>Zweiter Text</a:t>
            </a:r>
            <a:endParaRPr lang="de-CH" noProof="0" dirty="0"/>
          </a:p>
          <a:p>
            <a:pPr lvl="2"/>
            <a:r>
              <a:rPr lang="de-DE" dirty="0"/>
              <a:t>Dritter Text</a:t>
            </a:r>
          </a:p>
          <a:p>
            <a:pPr lvl="3"/>
            <a:r>
              <a:rPr lang="de-DE" dirty="0"/>
              <a:t>Vierter Text</a:t>
            </a:r>
          </a:p>
        </p:txBody>
      </p:sp>
    </p:spTree>
    <p:extLst>
      <p:ext uri="{BB962C8B-B14F-4D97-AF65-F5344CB8AC3E}">
        <p14:creationId xmlns:p14="http://schemas.microsoft.com/office/powerpoint/2010/main" val="1646456506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Zwischentitel Hellgrün">
    <p:bg>
      <p:bgPr>
        <a:solidFill>
          <a:srgbClr val="85A0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Untertitel 2">
            <a:extLst>
              <a:ext uri="{FF2B5EF4-FFF2-40B4-BE49-F238E27FC236}">
                <a16:creationId xmlns:a16="http://schemas.microsoft.com/office/drawing/2014/main" id="{DABC2BFF-ADA0-4897-BF2A-FD29521084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53589" y="343483"/>
            <a:ext cx="11372850" cy="5058940"/>
          </a:xfrm>
        </p:spPr>
        <p:txBody>
          <a:bodyPr anchor="ctr"/>
          <a:lstStyle>
            <a:lvl1pPr marL="0" indent="0" algn="l">
              <a:lnSpc>
                <a:spcPct val="83000"/>
              </a:lnSpc>
              <a:spcAft>
                <a:spcPts val="1800"/>
              </a:spcAft>
              <a:buNone/>
              <a:defRPr sz="8000" b="1" i="0" spc="-180" baseline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0" indent="0" algn="l">
              <a:buNone/>
              <a:defRPr sz="1200">
                <a:solidFill>
                  <a:schemeClr val="tx1"/>
                </a:solidFill>
              </a:defRPr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CH" dirty="0"/>
              <a:t>Muster</a:t>
            </a:r>
          </a:p>
          <a:p>
            <a:r>
              <a:rPr lang="de-CH" dirty="0"/>
              <a:t>Titel</a:t>
            </a:r>
          </a:p>
        </p:txBody>
      </p:sp>
    </p:spTree>
    <p:extLst>
      <p:ext uri="{BB962C8B-B14F-4D97-AF65-F5344CB8AC3E}">
        <p14:creationId xmlns:p14="http://schemas.microsoft.com/office/powerpoint/2010/main" val="38270372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328040" y="287723"/>
            <a:ext cx="11370406" cy="828000"/>
          </a:xfrm>
        </p:spPr>
        <p:txBody>
          <a:bodyPr/>
          <a:lstStyle>
            <a:lvl1pPr>
              <a:defRPr sz="3000" b="1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de-CH" dirty="0"/>
              <a:t>Titel</a:t>
            </a:r>
          </a:p>
        </p:txBody>
      </p:sp>
      <p:sp>
        <p:nvSpPr>
          <p:cNvPr id="11" name="Textplatzhalter 9">
            <a:extLst>
              <a:ext uri="{FF2B5EF4-FFF2-40B4-BE49-F238E27FC236}">
                <a16:creationId xmlns:a16="http://schemas.microsoft.com/office/drawing/2014/main" id="{FA878B97-AD65-BD0D-FF91-26D84C2AE79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343607" y="1948445"/>
            <a:ext cx="9872973" cy="3108746"/>
          </a:xfrm>
        </p:spPr>
        <p:txBody>
          <a:bodyPr numCol="2"/>
          <a:lstStyle>
            <a:lvl1pPr marL="514350" indent="-514350">
              <a:lnSpc>
                <a:spcPct val="119000"/>
              </a:lnSpc>
              <a:buAutoNum type="arabicPlain"/>
              <a:defRPr sz="3000" b="0" i="0"/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</a:lstStyle>
          <a:p>
            <a:pPr lvl="0"/>
            <a:r>
              <a:rPr lang="de-DE" dirty="0"/>
              <a:t>Aufzählung</a:t>
            </a:r>
          </a:p>
          <a:p>
            <a:pPr lvl="0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6809301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Leer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52687505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Leer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8234694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Leer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32682106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mit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356033" y="315716"/>
            <a:ext cx="11370406" cy="828000"/>
          </a:xfrm>
        </p:spPr>
        <p:txBody>
          <a:bodyPr/>
          <a:lstStyle>
            <a:lvl1pPr>
              <a:defRPr sz="3000" b="1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de-CH" dirty="0"/>
              <a:t>Titel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>
          <a:xfrm>
            <a:off x="353588" y="1529346"/>
            <a:ext cx="11370406" cy="4849882"/>
          </a:xfrm>
        </p:spPr>
        <p:txBody>
          <a:bodyPr/>
          <a:lstStyle>
            <a:lvl1pPr>
              <a:defRPr b="0" i="0"/>
            </a:lvl1pPr>
            <a:lvl2pPr>
              <a:defRPr b="0" i="0"/>
            </a:lvl2pPr>
            <a:lvl3pPr>
              <a:defRPr b="0" i="0"/>
            </a:lvl3pPr>
            <a:lvl4pPr>
              <a:defRPr b="0" i="0"/>
            </a:lvl4pPr>
            <a:lvl5pPr marL="594000" indent="0">
              <a:buNone/>
              <a:defRPr b="0" i="0"/>
            </a:lvl5pPr>
          </a:lstStyle>
          <a:p>
            <a:pPr lvl="0"/>
            <a:r>
              <a:rPr lang="de-DE" dirty="0"/>
              <a:t>Text</a:t>
            </a:r>
          </a:p>
          <a:p>
            <a:pPr lvl="1"/>
            <a:r>
              <a:rPr lang="de-CH" dirty="0"/>
              <a:t>Zweiter Text</a:t>
            </a:r>
            <a:endParaRPr lang="de-CH" noProof="0" dirty="0"/>
          </a:p>
          <a:p>
            <a:pPr lvl="2"/>
            <a:r>
              <a:rPr lang="de-DE" dirty="0"/>
              <a:t>Dritter Text</a:t>
            </a:r>
          </a:p>
          <a:p>
            <a:pPr lvl="3"/>
            <a:r>
              <a:rPr lang="de-DE" dirty="0"/>
              <a:t>Vierter Text</a:t>
            </a:r>
          </a:p>
        </p:txBody>
      </p:sp>
    </p:spTree>
    <p:extLst>
      <p:ext uri="{BB962C8B-B14F-4D97-AF65-F5344CB8AC3E}">
        <p14:creationId xmlns:p14="http://schemas.microsoft.com/office/powerpoint/2010/main" val="3636034636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el kle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1">
            <a:extLst>
              <a:ext uri="{FF2B5EF4-FFF2-40B4-BE49-F238E27FC236}">
                <a16:creationId xmlns:a16="http://schemas.microsoft.com/office/drawing/2014/main" id="{C362F366-FD1C-76CE-5549-35030F61D6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6033" y="315716"/>
            <a:ext cx="11370406" cy="828000"/>
          </a:xfrm>
        </p:spPr>
        <p:txBody>
          <a:bodyPr/>
          <a:lstStyle>
            <a:lvl1pPr>
              <a:defRPr sz="3000" b="1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de-CH" dirty="0"/>
              <a:t>Titel</a:t>
            </a:r>
          </a:p>
        </p:txBody>
      </p:sp>
    </p:spTree>
    <p:extLst>
      <p:ext uri="{BB962C8B-B14F-4D97-AF65-F5344CB8AC3E}">
        <p14:creationId xmlns:p14="http://schemas.microsoft.com/office/powerpoint/2010/main" val="2962617017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el mit zwei Inhalten gro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356033" y="315716"/>
            <a:ext cx="11370406" cy="828000"/>
          </a:xfrm>
        </p:spPr>
        <p:txBody>
          <a:bodyPr/>
          <a:lstStyle>
            <a:lvl1pPr>
              <a:defRPr sz="5000" b="1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de-CH" dirty="0"/>
              <a:t>Titel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>
          <a:xfrm>
            <a:off x="393018" y="1948444"/>
            <a:ext cx="5472000" cy="4430783"/>
          </a:xfrm>
        </p:spPr>
        <p:txBody>
          <a:bodyPr/>
          <a:lstStyle>
            <a:lvl1pPr>
              <a:lnSpc>
                <a:spcPct val="101000"/>
              </a:lnSpc>
              <a:defRPr sz="2800" b="0" i="0"/>
            </a:lvl1pPr>
            <a:lvl2pPr marL="288000" indent="-288000">
              <a:lnSpc>
                <a:spcPct val="101000"/>
              </a:lnSpc>
              <a:defRPr sz="2800" b="0" i="0"/>
            </a:lvl2pPr>
            <a:lvl3pPr marL="576000" indent="-288000">
              <a:lnSpc>
                <a:spcPct val="101000"/>
              </a:lnSpc>
              <a:defRPr sz="2800" b="0" i="0"/>
            </a:lvl3pPr>
            <a:lvl4pPr marL="864000" indent="-288000">
              <a:lnSpc>
                <a:spcPct val="101000"/>
              </a:lnSpc>
              <a:defRPr sz="2800" b="0" i="0"/>
            </a:lvl4pPr>
            <a:lvl5pPr marL="1152000" indent="-288000">
              <a:lnSpc>
                <a:spcPct val="101000"/>
              </a:lnSpc>
              <a:defRPr sz="2800" b="0" i="0"/>
            </a:lvl5pPr>
          </a:lstStyle>
          <a:p>
            <a:pPr lvl="0"/>
            <a:r>
              <a:rPr lang="de-DE" dirty="0"/>
              <a:t>Text</a:t>
            </a:r>
          </a:p>
          <a:p>
            <a:pPr lvl="1"/>
            <a:r>
              <a:rPr lang="de-DE" dirty="0"/>
              <a:t>Zweiter Text</a:t>
            </a:r>
            <a:endParaRPr lang="de-CH" noProof="0" dirty="0"/>
          </a:p>
          <a:p>
            <a:pPr lvl="2"/>
            <a:r>
              <a:rPr lang="de-DE" dirty="0"/>
              <a:t>Dritter Text</a:t>
            </a:r>
          </a:p>
          <a:p>
            <a:pPr lvl="3"/>
            <a:r>
              <a:rPr lang="de-DE" dirty="0"/>
              <a:t>Vierter Text</a:t>
            </a:r>
          </a:p>
        </p:txBody>
      </p:sp>
      <p:sp>
        <p:nvSpPr>
          <p:cNvPr id="7" name="Inhaltsplatzhalter 2">
            <a:extLst>
              <a:ext uri="{FF2B5EF4-FFF2-40B4-BE49-F238E27FC236}">
                <a16:creationId xmlns:a16="http://schemas.microsoft.com/office/drawing/2014/main" id="{84E50EC7-59F1-CC2B-0EDB-3AA36AF1941B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6270996" y="1948444"/>
            <a:ext cx="5472000" cy="4430783"/>
          </a:xfrm>
        </p:spPr>
        <p:txBody>
          <a:bodyPr/>
          <a:lstStyle>
            <a:lvl1pPr>
              <a:lnSpc>
                <a:spcPct val="101000"/>
              </a:lnSpc>
              <a:defRPr sz="2800" b="0" i="0"/>
            </a:lvl1pPr>
            <a:lvl2pPr marL="288000" indent="-288000">
              <a:lnSpc>
                <a:spcPct val="101000"/>
              </a:lnSpc>
              <a:defRPr sz="2800" b="0" i="0"/>
            </a:lvl2pPr>
            <a:lvl3pPr marL="576000" indent="-288000">
              <a:lnSpc>
                <a:spcPct val="101000"/>
              </a:lnSpc>
              <a:defRPr sz="2800" b="0" i="0"/>
            </a:lvl3pPr>
            <a:lvl4pPr marL="864000" indent="-288000">
              <a:lnSpc>
                <a:spcPct val="101000"/>
              </a:lnSpc>
              <a:defRPr sz="2800" b="0" i="0"/>
            </a:lvl4pPr>
            <a:lvl5pPr marL="1152000" indent="-288000">
              <a:lnSpc>
                <a:spcPct val="101000"/>
              </a:lnSpc>
              <a:defRPr sz="2800" b="0" i="0"/>
            </a:lvl5pPr>
          </a:lstStyle>
          <a:p>
            <a:pPr lvl="0"/>
            <a:r>
              <a:rPr lang="de-DE" dirty="0"/>
              <a:t>Text</a:t>
            </a:r>
          </a:p>
          <a:p>
            <a:pPr lvl="1"/>
            <a:r>
              <a:rPr lang="de-DE" dirty="0"/>
              <a:t>Zweiter Text</a:t>
            </a:r>
            <a:endParaRPr lang="de-CH" noProof="0" dirty="0"/>
          </a:p>
          <a:p>
            <a:pPr lvl="2"/>
            <a:r>
              <a:rPr lang="de-DE" dirty="0"/>
              <a:t>Dritter Text</a:t>
            </a:r>
          </a:p>
          <a:p>
            <a:pPr lvl="3"/>
            <a:r>
              <a:rPr lang="de-DE" dirty="0"/>
              <a:t>Vierter Text</a:t>
            </a:r>
          </a:p>
        </p:txBody>
      </p:sp>
    </p:spTree>
    <p:extLst>
      <p:ext uri="{BB962C8B-B14F-4D97-AF65-F5344CB8AC3E}">
        <p14:creationId xmlns:p14="http://schemas.microsoft.com/office/powerpoint/2010/main" val="1264696682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Zwischentitel Hellgrün">
    <p:bg>
      <p:bgPr>
        <a:solidFill>
          <a:srgbClr val="85A0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Untertitel 2">
            <a:extLst>
              <a:ext uri="{FF2B5EF4-FFF2-40B4-BE49-F238E27FC236}">
                <a16:creationId xmlns:a16="http://schemas.microsoft.com/office/drawing/2014/main" id="{DABC2BFF-ADA0-4897-BF2A-FD29521084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53589" y="343483"/>
            <a:ext cx="11372850" cy="5058940"/>
          </a:xfrm>
        </p:spPr>
        <p:txBody>
          <a:bodyPr anchor="ctr"/>
          <a:lstStyle>
            <a:lvl1pPr marL="0" indent="0" algn="l">
              <a:lnSpc>
                <a:spcPct val="83000"/>
              </a:lnSpc>
              <a:spcAft>
                <a:spcPts val="1800"/>
              </a:spcAft>
              <a:buNone/>
              <a:defRPr sz="8000" b="1" i="0" spc="-180" baseline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0" indent="0" algn="l">
              <a:buNone/>
              <a:defRPr sz="1200">
                <a:solidFill>
                  <a:schemeClr val="tx1"/>
                </a:solidFill>
              </a:defRPr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CH" dirty="0"/>
              <a:t>Muster</a:t>
            </a:r>
          </a:p>
          <a:p>
            <a:r>
              <a:rPr lang="de-CH" dirty="0"/>
              <a:t>Titel</a:t>
            </a:r>
          </a:p>
        </p:txBody>
      </p:sp>
    </p:spTree>
    <p:extLst>
      <p:ext uri="{BB962C8B-B14F-4D97-AF65-F5344CB8AC3E}">
        <p14:creationId xmlns:p14="http://schemas.microsoft.com/office/powerpoint/2010/main" val="1431565301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328040" y="287723"/>
            <a:ext cx="11370406" cy="828000"/>
          </a:xfrm>
        </p:spPr>
        <p:txBody>
          <a:bodyPr/>
          <a:lstStyle>
            <a:lvl1pPr>
              <a:defRPr sz="3000" b="1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de-CH" dirty="0"/>
              <a:t>Titel</a:t>
            </a:r>
          </a:p>
        </p:txBody>
      </p:sp>
      <p:sp>
        <p:nvSpPr>
          <p:cNvPr id="11" name="Textplatzhalter 9">
            <a:extLst>
              <a:ext uri="{FF2B5EF4-FFF2-40B4-BE49-F238E27FC236}">
                <a16:creationId xmlns:a16="http://schemas.microsoft.com/office/drawing/2014/main" id="{FA878B97-AD65-BD0D-FF91-26D84C2AE79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343607" y="1948445"/>
            <a:ext cx="9872973" cy="3108746"/>
          </a:xfrm>
        </p:spPr>
        <p:txBody>
          <a:bodyPr numCol="2"/>
          <a:lstStyle>
            <a:lvl1pPr marL="514350" indent="-514350">
              <a:lnSpc>
                <a:spcPct val="119000"/>
              </a:lnSpc>
              <a:buAutoNum type="arabicPlain"/>
              <a:defRPr sz="3000" b="0" i="0"/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</a:lstStyle>
          <a:p>
            <a:pPr lvl="0"/>
            <a:r>
              <a:rPr lang="de-DE" dirty="0"/>
              <a:t>Aufzählung</a:t>
            </a:r>
          </a:p>
          <a:p>
            <a:pPr lvl="0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13412276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folie mit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ildplatzhalter 4">
            <a:extLst>
              <a:ext uri="{FF2B5EF4-FFF2-40B4-BE49-F238E27FC236}">
                <a16:creationId xmlns:a16="http://schemas.microsoft.com/office/drawing/2014/main" id="{0BB7F021-E5F4-2F56-478C-52E1D8DC6C8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3200" cy="6858000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540000" anchor="t" anchorCtr="0"/>
          <a:lstStyle>
            <a:lvl1pPr algn="ctr">
              <a:defRPr sz="1200" b="0" i="0"/>
            </a:lvl1pPr>
          </a:lstStyle>
          <a:p>
            <a:r>
              <a:rPr lang="en-US"/>
              <a:t>Click icon to add picture</a:t>
            </a:r>
            <a:endParaRPr lang="de-CH" dirty="0"/>
          </a:p>
        </p:txBody>
      </p:sp>
      <p:sp>
        <p:nvSpPr>
          <p:cNvPr id="6" name="Untertitel 2">
            <a:extLst>
              <a:ext uri="{FF2B5EF4-FFF2-40B4-BE49-F238E27FC236}">
                <a16:creationId xmlns:a16="http://schemas.microsoft.com/office/drawing/2014/main" id="{25C614B6-CB07-2C6D-ADAE-19E959CDB0F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09575" y="800707"/>
            <a:ext cx="11372850" cy="5256000"/>
          </a:xfrm>
        </p:spPr>
        <p:txBody>
          <a:bodyPr anchor="ctr"/>
          <a:lstStyle>
            <a:lvl1pPr marL="0" indent="0" algn="l">
              <a:lnSpc>
                <a:spcPct val="83000"/>
              </a:lnSpc>
              <a:spcAft>
                <a:spcPts val="1800"/>
              </a:spcAft>
              <a:buNone/>
              <a:defRPr sz="8400" b="1" i="0" spc="-180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0" indent="0" algn="l">
              <a:buNone/>
              <a:defRPr sz="1200" b="0" i="0">
                <a:solidFill>
                  <a:schemeClr val="bg1"/>
                </a:solidFill>
              </a:defRPr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CH" dirty="0"/>
              <a:t>Titel</a:t>
            </a:r>
            <a:br>
              <a:rPr lang="de-CH" dirty="0"/>
            </a:br>
            <a:r>
              <a:rPr lang="de-CH" dirty="0"/>
              <a:t>hinzufügen</a:t>
            </a:r>
          </a:p>
        </p:txBody>
      </p:sp>
      <p:sp>
        <p:nvSpPr>
          <p:cNvPr id="3" name="Fußzeilenplatzhalter 1">
            <a:extLst>
              <a:ext uri="{FF2B5EF4-FFF2-40B4-BE49-F238E27FC236}">
                <a16:creationId xmlns:a16="http://schemas.microsoft.com/office/drawing/2014/main" id="{ADD5E22C-9BBF-B41A-BEE4-958111378669}"/>
              </a:ext>
            </a:extLst>
          </p:cNvPr>
          <p:cNvSpPr txBox="1">
            <a:spLocks/>
          </p:cNvSpPr>
          <p:nvPr/>
        </p:nvSpPr>
        <p:spPr>
          <a:xfrm>
            <a:off x="11133138" y="6410325"/>
            <a:ext cx="649287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95202A2B-C977-E242-981D-4353B69DDCE3}" type="slidenum">
              <a:rPr lang="de-DE" sz="800" smtClean="0">
                <a:solidFill>
                  <a:schemeClr val="tx1"/>
                </a:solidFill>
                <a:ea typeface="Roboto" panose="02000000000000000000" pitchFamily="2" charset="0"/>
              </a:rPr>
              <a:t>‹#›</a:t>
            </a:fld>
            <a:endParaRPr lang="de-CH" sz="800" dirty="0">
              <a:solidFill>
                <a:schemeClr val="tx1"/>
              </a:solidFill>
              <a:ea typeface="Roboto" panose="02000000000000000000" pitchFamily="2" charset="0"/>
            </a:endParaRPr>
          </a:p>
        </p:txBody>
      </p: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CF601868-E4F4-9606-B0AD-804D7501B2C6}"/>
              </a:ext>
            </a:extLst>
          </p:cNvPr>
          <p:cNvSpPr txBox="1">
            <a:spLocks/>
          </p:cNvSpPr>
          <p:nvPr userDrawn="1"/>
        </p:nvSpPr>
        <p:spPr>
          <a:xfrm>
            <a:off x="11133138" y="6410325"/>
            <a:ext cx="649287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95202A2B-C977-E242-981D-4353B69DDCE3}" type="slidenum">
              <a:rPr lang="de-DE" sz="800" smtClean="0">
                <a:solidFill>
                  <a:schemeClr val="tx1"/>
                </a:solidFill>
                <a:ea typeface="Roboto" panose="02000000000000000000" pitchFamily="2" charset="0"/>
              </a:rPr>
              <a:t>‹#›</a:t>
            </a:fld>
            <a:endParaRPr lang="de-CH" sz="800" dirty="0">
              <a:solidFill>
                <a:schemeClr val="tx1"/>
              </a:solidFill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5339306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folie Bild links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ildplatzhalter 4">
            <a:extLst>
              <a:ext uri="{FF2B5EF4-FFF2-40B4-BE49-F238E27FC236}">
                <a16:creationId xmlns:a16="http://schemas.microsoft.com/office/drawing/2014/main" id="{0BB7F021-E5F4-2F56-478C-52E1D8DC6C8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1" y="0"/>
            <a:ext cx="5987985" cy="6858000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 b="0" i="0"/>
            </a:lvl1pPr>
          </a:lstStyle>
          <a:p>
            <a:r>
              <a:rPr lang="en-US" dirty="0"/>
              <a:t>Click icon to add picture</a:t>
            </a:r>
            <a:endParaRPr lang="de-DE" dirty="0"/>
          </a:p>
        </p:txBody>
      </p:sp>
      <p:sp>
        <p:nvSpPr>
          <p:cNvPr id="8" name="Untertitel 2">
            <a:extLst>
              <a:ext uri="{FF2B5EF4-FFF2-40B4-BE49-F238E27FC236}">
                <a16:creationId xmlns:a16="http://schemas.microsoft.com/office/drawing/2014/main" id="{E61C92B4-45B3-D445-4B86-C07BA1E4EF4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397560" y="620689"/>
            <a:ext cx="5414995" cy="5401296"/>
          </a:xfrm>
        </p:spPr>
        <p:txBody>
          <a:bodyPr anchor="ctr"/>
          <a:lstStyle>
            <a:lvl1pPr marL="0" indent="0" algn="l">
              <a:lnSpc>
                <a:spcPct val="83000"/>
              </a:lnSpc>
              <a:spcAft>
                <a:spcPts val="1800"/>
              </a:spcAft>
              <a:buNone/>
              <a:defRPr sz="8000" b="1" i="0" spc="-180" baseline="0">
                <a:solidFill>
                  <a:schemeClr val="bg1"/>
                </a:solidFill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defRPr>
            </a:lvl1pPr>
            <a:lvl2pPr marL="0" indent="0" algn="l">
              <a:buNone/>
              <a:defRPr sz="1600" b="0" i="0">
                <a:solidFill>
                  <a:schemeClr val="bg1"/>
                </a:solidFill>
                <a:latin typeface="Calibri" panose="020F0502020204030204" pitchFamily="34" charset="0"/>
                <a:ea typeface="Roboto" panose="02000000000000000000" pitchFamily="2" charset="0"/>
              </a:defRPr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CH" dirty="0"/>
              <a:t>Muster</a:t>
            </a:r>
          </a:p>
          <a:p>
            <a:r>
              <a:rPr lang="de-CH" dirty="0"/>
              <a:t>Titel</a:t>
            </a:r>
          </a:p>
        </p:txBody>
      </p:sp>
      <p:sp>
        <p:nvSpPr>
          <p:cNvPr id="3" name="Fußzeilenplatzhalter 1">
            <a:extLst>
              <a:ext uri="{FF2B5EF4-FFF2-40B4-BE49-F238E27FC236}">
                <a16:creationId xmlns:a16="http://schemas.microsoft.com/office/drawing/2014/main" id="{256D117C-9FAA-6788-8C09-7FA884457EB9}"/>
              </a:ext>
            </a:extLst>
          </p:cNvPr>
          <p:cNvSpPr txBox="1">
            <a:spLocks/>
          </p:cNvSpPr>
          <p:nvPr/>
        </p:nvSpPr>
        <p:spPr>
          <a:xfrm>
            <a:off x="11133138" y="6410325"/>
            <a:ext cx="649287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95202A2B-C977-E242-981D-4353B69DDCE3}" type="slidenum">
              <a:rPr lang="de-DE" sz="800" smtClean="0">
                <a:solidFill>
                  <a:schemeClr val="bg1"/>
                </a:solidFill>
                <a:ea typeface="Roboto" panose="02000000000000000000" pitchFamily="2" charset="0"/>
              </a:rPr>
              <a:t>‹#›</a:t>
            </a:fld>
            <a:endParaRPr lang="de-CH" sz="800" dirty="0">
              <a:solidFill>
                <a:schemeClr val="bg1"/>
              </a:solidFill>
              <a:ea typeface="Roboto" panose="02000000000000000000" pitchFamily="2" charset="0"/>
            </a:endParaRPr>
          </a:p>
        </p:txBody>
      </p:sp>
      <p:sp>
        <p:nvSpPr>
          <p:cNvPr id="4" name="Fußzeilenplatzhalter 1">
            <a:extLst>
              <a:ext uri="{FF2B5EF4-FFF2-40B4-BE49-F238E27FC236}">
                <a16:creationId xmlns:a16="http://schemas.microsoft.com/office/drawing/2014/main" id="{8D0DD801-AF4E-49B7-928A-FFB3241A60B4}"/>
              </a:ext>
            </a:extLst>
          </p:cNvPr>
          <p:cNvSpPr txBox="1">
            <a:spLocks/>
          </p:cNvSpPr>
          <p:nvPr/>
        </p:nvSpPr>
        <p:spPr>
          <a:xfrm>
            <a:off x="11133138" y="6410325"/>
            <a:ext cx="649287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95202A2B-C977-E242-981D-4353B69DDCE3}" type="slidenum">
              <a:rPr lang="de-DE" sz="800" smtClean="0">
                <a:solidFill>
                  <a:schemeClr val="tx1"/>
                </a:solidFill>
                <a:ea typeface="Roboto" panose="02000000000000000000" pitchFamily="2" charset="0"/>
              </a:rPr>
              <a:t>‹#›</a:t>
            </a:fld>
            <a:endParaRPr lang="de-CH" sz="800" dirty="0">
              <a:solidFill>
                <a:schemeClr val="tx1"/>
              </a:solidFill>
              <a:ea typeface="Roboto" panose="02000000000000000000" pitchFamily="2" charset="0"/>
            </a:endParaRPr>
          </a:p>
        </p:txBody>
      </p: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2C044578-3F69-5119-36C9-6872042CCD96}"/>
              </a:ext>
            </a:extLst>
          </p:cNvPr>
          <p:cNvSpPr txBox="1">
            <a:spLocks/>
          </p:cNvSpPr>
          <p:nvPr userDrawn="1"/>
        </p:nvSpPr>
        <p:spPr>
          <a:xfrm>
            <a:off x="11133138" y="6410325"/>
            <a:ext cx="649287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95202A2B-C977-E242-981D-4353B69DDCE3}" type="slidenum">
              <a:rPr lang="de-DE" sz="800" smtClean="0">
                <a:solidFill>
                  <a:schemeClr val="bg1"/>
                </a:solidFill>
                <a:ea typeface="Roboto" panose="02000000000000000000" pitchFamily="2" charset="0"/>
              </a:rPr>
              <a:t>‹#›</a:t>
            </a:fld>
            <a:endParaRPr lang="de-CH" sz="800" dirty="0">
              <a:solidFill>
                <a:schemeClr val="bg1"/>
              </a:solidFill>
              <a:ea typeface="Roboto" panose="02000000000000000000" pitchFamily="2" charset="0"/>
            </a:endParaRPr>
          </a:p>
        </p:txBody>
      </p:sp>
      <p:sp>
        <p:nvSpPr>
          <p:cNvPr id="6" name="Fußzeilenplatzhalter 1">
            <a:extLst>
              <a:ext uri="{FF2B5EF4-FFF2-40B4-BE49-F238E27FC236}">
                <a16:creationId xmlns:a16="http://schemas.microsoft.com/office/drawing/2014/main" id="{85B543C2-4C07-C1F1-132B-D15E96C31C6E}"/>
              </a:ext>
            </a:extLst>
          </p:cNvPr>
          <p:cNvSpPr txBox="1">
            <a:spLocks/>
          </p:cNvSpPr>
          <p:nvPr userDrawn="1"/>
        </p:nvSpPr>
        <p:spPr>
          <a:xfrm>
            <a:off x="11133138" y="6410325"/>
            <a:ext cx="649287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95202A2B-C977-E242-981D-4353B69DDCE3}" type="slidenum">
              <a:rPr lang="de-DE" sz="800" smtClean="0">
                <a:solidFill>
                  <a:schemeClr val="tx1"/>
                </a:solidFill>
                <a:ea typeface="Roboto" panose="02000000000000000000" pitchFamily="2" charset="0"/>
              </a:rPr>
              <a:t>‹#›</a:t>
            </a:fld>
            <a:endParaRPr lang="de-CH" sz="800" dirty="0">
              <a:solidFill>
                <a:schemeClr val="tx1"/>
              </a:solidFill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6679524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 mit Bild rechts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ildplatzhalter 4">
            <a:extLst>
              <a:ext uri="{FF2B5EF4-FFF2-40B4-BE49-F238E27FC236}">
                <a16:creationId xmlns:a16="http://schemas.microsoft.com/office/drawing/2014/main" id="{0BB7F021-E5F4-2F56-478C-52E1D8DC6C8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0"/>
            <a:ext cx="6096000" cy="6858000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 b="0" i="0"/>
            </a:lvl1pPr>
          </a:lstStyle>
          <a:p>
            <a:r>
              <a:rPr lang="en-US"/>
              <a:t>Click icon to add picture</a:t>
            </a:r>
            <a:endParaRPr lang="de-CH" dirty="0"/>
          </a:p>
        </p:txBody>
      </p:sp>
      <p:sp>
        <p:nvSpPr>
          <p:cNvPr id="6" name="Untertitel 2">
            <a:extLst>
              <a:ext uri="{FF2B5EF4-FFF2-40B4-BE49-F238E27FC236}">
                <a16:creationId xmlns:a16="http://schemas.microsoft.com/office/drawing/2014/main" id="{DE8F20CF-E1F7-4E58-9449-EB601F4DAB0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99280" y="1239101"/>
            <a:ext cx="4844523" cy="4379797"/>
          </a:xfrm>
        </p:spPr>
        <p:txBody>
          <a:bodyPr anchor="ctr"/>
          <a:lstStyle>
            <a:lvl1pPr marL="0" indent="0" algn="l">
              <a:lnSpc>
                <a:spcPct val="83000"/>
              </a:lnSpc>
              <a:spcAft>
                <a:spcPts val="1800"/>
              </a:spcAft>
              <a:buNone/>
              <a:defRPr sz="8000" b="1" i="0" spc="-180" baseline="0">
                <a:solidFill>
                  <a:schemeClr val="bg1"/>
                </a:solidFill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defRPr>
            </a:lvl1pPr>
            <a:lvl2pPr marL="0" indent="0" algn="l">
              <a:buNone/>
              <a:defRPr sz="1200" b="0" i="0">
                <a:solidFill>
                  <a:schemeClr val="bg1"/>
                </a:solidFill>
                <a:latin typeface="Calibri" panose="020F0502020204030204" pitchFamily="34" charset="0"/>
                <a:ea typeface="Roboto" panose="02000000000000000000" pitchFamily="2" charset="0"/>
              </a:defRPr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CH" dirty="0"/>
              <a:t>Titel</a:t>
            </a:r>
            <a:br>
              <a:rPr lang="de-CH" dirty="0"/>
            </a:br>
            <a:r>
              <a:rPr lang="de-CH" dirty="0"/>
              <a:t>hinzufügen</a:t>
            </a:r>
          </a:p>
        </p:txBody>
      </p:sp>
      <p:sp>
        <p:nvSpPr>
          <p:cNvPr id="4" name="Fußzeilenplatzhalter 1">
            <a:extLst>
              <a:ext uri="{FF2B5EF4-FFF2-40B4-BE49-F238E27FC236}">
                <a16:creationId xmlns:a16="http://schemas.microsoft.com/office/drawing/2014/main" id="{04D21F72-CB07-697E-637D-A40DAD33E4C7}"/>
              </a:ext>
            </a:extLst>
          </p:cNvPr>
          <p:cNvSpPr txBox="1">
            <a:spLocks/>
          </p:cNvSpPr>
          <p:nvPr/>
        </p:nvSpPr>
        <p:spPr>
          <a:xfrm>
            <a:off x="11133138" y="6410325"/>
            <a:ext cx="649287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95202A2B-C977-E242-981D-4353B69DDCE3}" type="slidenum">
              <a:rPr lang="de-DE" sz="800" smtClean="0">
                <a:solidFill>
                  <a:schemeClr val="bg1"/>
                </a:solidFill>
                <a:ea typeface="Roboto" panose="02000000000000000000" pitchFamily="2" charset="0"/>
              </a:rPr>
              <a:t>‹#›</a:t>
            </a:fld>
            <a:endParaRPr lang="de-CH" sz="800" dirty="0">
              <a:solidFill>
                <a:schemeClr val="bg1"/>
              </a:solidFill>
              <a:ea typeface="Roboto" panose="02000000000000000000" pitchFamily="2" charset="0"/>
            </a:endParaRPr>
          </a:p>
        </p:txBody>
      </p: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EE6C0157-CD80-48E9-33D2-19127D9A346A}"/>
              </a:ext>
            </a:extLst>
          </p:cNvPr>
          <p:cNvSpPr txBox="1">
            <a:spLocks/>
          </p:cNvSpPr>
          <p:nvPr userDrawn="1"/>
        </p:nvSpPr>
        <p:spPr>
          <a:xfrm>
            <a:off x="11133138" y="6410325"/>
            <a:ext cx="649287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95202A2B-C977-E242-981D-4353B69DDCE3}" type="slidenum">
              <a:rPr lang="de-DE" sz="800" smtClean="0">
                <a:solidFill>
                  <a:schemeClr val="bg1"/>
                </a:solidFill>
                <a:ea typeface="Roboto" panose="02000000000000000000" pitchFamily="2" charset="0"/>
              </a:rPr>
              <a:t>‹#›</a:t>
            </a:fld>
            <a:endParaRPr lang="de-CH" sz="800" dirty="0">
              <a:solidFill>
                <a:schemeClr val="bg1"/>
              </a:solidFill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9867157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 Hellgrün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>
            <a:extLst>
              <a:ext uri="{FF2B5EF4-FFF2-40B4-BE49-F238E27FC236}">
                <a16:creationId xmlns:a16="http://schemas.microsoft.com/office/drawing/2014/main" id="{18D8E8D8-418F-4D20-B810-AAC192BA18F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45828" y="865566"/>
            <a:ext cx="11300343" cy="5126867"/>
          </a:xfrm>
        </p:spPr>
        <p:txBody>
          <a:bodyPr anchor="ctr"/>
          <a:lstStyle>
            <a:lvl1pPr marL="0" indent="0" algn="l">
              <a:lnSpc>
                <a:spcPct val="83000"/>
              </a:lnSpc>
              <a:spcAft>
                <a:spcPts val="4000"/>
              </a:spcAft>
              <a:buNone/>
              <a:defRPr sz="10500" b="1" i="0" spc="-180" baseline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0" indent="0" algn="l">
              <a:buNone/>
              <a:defRPr sz="1200" b="0" i="0">
                <a:solidFill>
                  <a:schemeClr val="tx1"/>
                </a:solidFill>
              </a:defRPr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CH" dirty="0"/>
              <a:t>Muster Titel</a:t>
            </a:r>
          </a:p>
        </p:txBody>
      </p:sp>
      <p:sp>
        <p:nvSpPr>
          <p:cNvPr id="5" name="Fußzeilenplatzhalter 1">
            <a:extLst>
              <a:ext uri="{FF2B5EF4-FFF2-40B4-BE49-F238E27FC236}">
                <a16:creationId xmlns:a16="http://schemas.microsoft.com/office/drawing/2014/main" id="{CF9624E0-0CFE-D24A-9095-AB90C92E42DC}"/>
              </a:ext>
            </a:extLst>
          </p:cNvPr>
          <p:cNvSpPr txBox="1">
            <a:spLocks/>
          </p:cNvSpPr>
          <p:nvPr/>
        </p:nvSpPr>
        <p:spPr>
          <a:xfrm>
            <a:off x="11133138" y="6410325"/>
            <a:ext cx="649287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95202A2B-C977-E242-981D-4353B69DDCE3}" type="slidenum">
              <a:rPr lang="de-DE" sz="800" smtClean="0">
                <a:solidFill>
                  <a:schemeClr val="tx1"/>
                </a:solidFill>
                <a:ea typeface="Roboto" panose="02000000000000000000" pitchFamily="2" charset="0"/>
              </a:rPr>
              <a:t>‹#›</a:t>
            </a:fld>
            <a:endParaRPr lang="de-CH" sz="800" dirty="0">
              <a:solidFill>
                <a:schemeClr val="tx1"/>
              </a:solidFill>
              <a:ea typeface="Roboto" panose="02000000000000000000" pitchFamily="2" charset="0"/>
            </a:endParaRPr>
          </a:p>
        </p:txBody>
      </p: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667A54A8-6A92-0E0A-230A-AC46A937424C}"/>
              </a:ext>
            </a:extLst>
          </p:cNvPr>
          <p:cNvSpPr txBox="1">
            <a:spLocks/>
          </p:cNvSpPr>
          <p:nvPr userDrawn="1"/>
        </p:nvSpPr>
        <p:spPr>
          <a:xfrm>
            <a:off x="11133138" y="6410325"/>
            <a:ext cx="649287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95202A2B-C977-E242-981D-4353B69DDCE3}" type="slidenum">
              <a:rPr lang="de-DE" sz="800" smtClean="0">
                <a:solidFill>
                  <a:schemeClr val="tx1"/>
                </a:solidFill>
                <a:ea typeface="Roboto" panose="02000000000000000000" pitchFamily="2" charset="0"/>
              </a:rPr>
              <a:t>‹#›</a:t>
            </a:fld>
            <a:endParaRPr lang="de-CH" sz="800" dirty="0">
              <a:solidFill>
                <a:schemeClr val="tx1"/>
              </a:solidFill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6826713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328040" y="287723"/>
            <a:ext cx="11370406" cy="828000"/>
          </a:xfrm>
        </p:spPr>
        <p:txBody>
          <a:bodyPr/>
          <a:lstStyle>
            <a:lvl1pPr>
              <a:defRPr sz="3000" b="1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de-CH" dirty="0"/>
              <a:t>Titel</a:t>
            </a:r>
          </a:p>
        </p:txBody>
      </p:sp>
      <p:sp>
        <p:nvSpPr>
          <p:cNvPr id="11" name="Textplatzhalter 9">
            <a:extLst>
              <a:ext uri="{FF2B5EF4-FFF2-40B4-BE49-F238E27FC236}">
                <a16:creationId xmlns:a16="http://schemas.microsoft.com/office/drawing/2014/main" id="{FA878B97-AD65-BD0D-FF91-26D84C2AE79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343607" y="1948445"/>
            <a:ext cx="9872973" cy="3108746"/>
          </a:xfrm>
        </p:spPr>
        <p:txBody>
          <a:bodyPr numCol="2"/>
          <a:lstStyle>
            <a:lvl1pPr marL="514350" indent="-514350">
              <a:lnSpc>
                <a:spcPct val="119000"/>
              </a:lnSpc>
              <a:buAutoNum type="arabicPlain"/>
              <a:defRPr sz="3000" b="0" i="0"/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</a:lstStyle>
          <a:p>
            <a:pPr lvl="0"/>
            <a:r>
              <a:rPr lang="de-DE" dirty="0"/>
              <a:t>Aufzählung</a:t>
            </a:r>
          </a:p>
          <a:p>
            <a:pPr lvl="0"/>
            <a:endParaRPr lang="de-DE" dirty="0"/>
          </a:p>
        </p:txBody>
      </p:sp>
      <p:sp>
        <p:nvSpPr>
          <p:cNvPr id="4" name="Fußzeilenplatzhalter 1">
            <a:extLst>
              <a:ext uri="{FF2B5EF4-FFF2-40B4-BE49-F238E27FC236}">
                <a16:creationId xmlns:a16="http://schemas.microsoft.com/office/drawing/2014/main" id="{FDF1831D-177F-F981-7C89-D61E739DD5C7}"/>
              </a:ext>
            </a:extLst>
          </p:cNvPr>
          <p:cNvSpPr txBox="1">
            <a:spLocks/>
          </p:cNvSpPr>
          <p:nvPr/>
        </p:nvSpPr>
        <p:spPr>
          <a:xfrm>
            <a:off x="11133138" y="6410325"/>
            <a:ext cx="649287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95202A2B-C977-E242-981D-4353B69DDCE3}" type="slidenum">
              <a:rPr lang="de-DE" sz="800" smtClean="0">
                <a:solidFill>
                  <a:schemeClr val="tx1"/>
                </a:solidFill>
                <a:ea typeface="Roboto" panose="02000000000000000000" pitchFamily="2" charset="0"/>
              </a:rPr>
              <a:t>‹#›</a:t>
            </a:fld>
            <a:endParaRPr lang="de-CH" sz="800" dirty="0">
              <a:solidFill>
                <a:schemeClr val="tx1"/>
              </a:solidFill>
              <a:ea typeface="Roboto" panose="02000000000000000000" pitchFamily="2" charset="0"/>
            </a:endParaRPr>
          </a:p>
        </p:txBody>
      </p:sp>
      <p:sp>
        <p:nvSpPr>
          <p:cNvPr id="3" name="Fußzeilenplatzhalter 1">
            <a:extLst>
              <a:ext uri="{FF2B5EF4-FFF2-40B4-BE49-F238E27FC236}">
                <a16:creationId xmlns:a16="http://schemas.microsoft.com/office/drawing/2014/main" id="{8846E9EE-D256-AED0-F1D7-5038A8280503}"/>
              </a:ext>
            </a:extLst>
          </p:cNvPr>
          <p:cNvSpPr txBox="1">
            <a:spLocks/>
          </p:cNvSpPr>
          <p:nvPr userDrawn="1"/>
        </p:nvSpPr>
        <p:spPr>
          <a:xfrm>
            <a:off x="11133138" y="6410325"/>
            <a:ext cx="649287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95202A2B-C977-E242-981D-4353B69DDCE3}" type="slidenum">
              <a:rPr lang="de-DE" sz="800" smtClean="0">
                <a:solidFill>
                  <a:schemeClr val="tx1"/>
                </a:solidFill>
                <a:ea typeface="Roboto" panose="02000000000000000000" pitchFamily="2" charset="0"/>
              </a:rPr>
              <a:t>‹#›</a:t>
            </a:fld>
            <a:endParaRPr lang="de-CH" sz="800" dirty="0">
              <a:solidFill>
                <a:schemeClr val="tx1"/>
              </a:solidFill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7247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864">
          <p15:clr>
            <a:srgbClr val="A4A3A4"/>
          </p15:clr>
        </p15:guide>
      </p15:sldGuideLst>
    </p:ext>
  </p:extLs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Zwischentitel Hellgrün">
    <p:bg>
      <p:bgPr>
        <a:solidFill>
          <a:srgbClr val="85A0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Untertitel 2">
            <a:extLst>
              <a:ext uri="{FF2B5EF4-FFF2-40B4-BE49-F238E27FC236}">
                <a16:creationId xmlns:a16="http://schemas.microsoft.com/office/drawing/2014/main" id="{DABC2BFF-ADA0-4897-BF2A-FD29521084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53589" y="343483"/>
            <a:ext cx="11372850" cy="5058940"/>
          </a:xfrm>
        </p:spPr>
        <p:txBody>
          <a:bodyPr anchor="ctr"/>
          <a:lstStyle>
            <a:lvl1pPr marL="0" indent="0" algn="l">
              <a:lnSpc>
                <a:spcPct val="83000"/>
              </a:lnSpc>
              <a:spcAft>
                <a:spcPts val="1800"/>
              </a:spcAft>
              <a:buNone/>
              <a:defRPr sz="8000" b="1" i="0" spc="-180" baseline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0" indent="0" algn="l">
              <a:buNone/>
              <a:defRPr sz="1200">
                <a:solidFill>
                  <a:schemeClr val="tx1"/>
                </a:solidFill>
              </a:defRPr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CH" dirty="0"/>
              <a:t>Muster</a:t>
            </a:r>
          </a:p>
          <a:p>
            <a:r>
              <a:rPr lang="de-CH" dirty="0"/>
              <a:t>Titel</a:t>
            </a:r>
          </a:p>
        </p:txBody>
      </p:sp>
      <p:sp>
        <p:nvSpPr>
          <p:cNvPr id="4" name="Fußzeilenplatzhalter 1">
            <a:extLst>
              <a:ext uri="{FF2B5EF4-FFF2-40B4-BE49-F238E27FC236}">
                <a16:creationId xmlns:a16="http://schemas.microsoft.com/office/drawing/2014/main" id="{ECB4D7BD-F9BC-8539-7BB6-F342D99B6146}"/>
              </a:ext>
            </a:extLst>
          </p:cNvPr>
          <p:cNvSpPr txBox="1">
            <a:spLocks/>
          </p:cNvSpPr>
          <p:nvPr/>
        </p:nvSpPr>
        <p:spPr>
          <a:xfrm>
            <a:off x="11133138" y="6410325"/>
            <a:ext cx="649287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95202A2B-C977-E242-981D-4353B69DDCE3}" type="slidenum">
              <a:rPr lang="de-DE" sz="800" smtClean="0">
                <a:solidFill>
                  <a:schemeClr val="tx1"/>
                </a:solidFill>
                <a:ea typeface="Roboto" panose="02000000000000000000" pitchFamily="2" charset="0"/>
              </a:rPr>
              <a:t>‹#›</a:t>
            </a:fld>
            <a:endParaRPr lang="de-CH" sz="800" dirty="0">
              <a:solidFill>
                <a:schemeClr val="tx1"/>
              </a:solidFill>
              <a:ea typeface="Roboto" panose="02000000000000000000" pitchFamily="2" charset="0"/>
            </a:endParaRPr>
          </a:p>
        </p:txBody>
      </p: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63A0DBF7-7837-B6A2-E9FA-17984482641B}"/>
              </a:ext>
            </a:extLst>
          </p:cNvPr>
          <p:cNvSpPr txBox="1">
            <a:spLocks/>
          </p:cNvSpPr>
          <p:nvPr userDrawn="1"/>
        </p:nvSpPr>
        <p:spPr>
          <a:xfrm>
            <a:off x="11133138" y="6410325"/>
            <a:ext cx="649287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95202A2B-C977-E242-981D-4353B69DDCE3}" type="slidenum">
              <a:rPr lang="de-DE" sz="800" smtClean="0">
                <a:solidFill>
                  <a:schemeClr val="tx1"/>
                </a:solidFill>
                <a:ea typeface="Roboto" panose="02000000000000000000" pitchFamily="2" charset="0"/>
              </a:rPr>
              <a:t>‹#›</a:t>
            </a:fld>
            <a:endParaRPr lang="de-CH" sz="800" dirty="0">
              <a:solidFill>
                <a:schemeClr val="tx1"/>
              </a:solidFill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3560418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Zwischentitel Dunkelgrün">
    <p:bg>
      <p:bgPr>
        <a:solidFill>
          <a:srgbClr val="5167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Untertitel 2">
            <a:extLst>
              <a:ext uri="{FF2B5EF4-FFF2-40B4-BE49-F238E27FC236}">
                <a16:creationId xmlns:a16="http://schemas.microsoft.com/office/drawing/2014/main" id="{DABC2BFF-ADA0-4897-BF2A-FD29521084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53589" y="343483"/>
            <a:ext cx="11372850" cy="5058940"/>
          </a:xfrm>
        </p:spPr>
        <p:txBody>
          <a:bodyPr anchor="ctr"/>
          <a:lstStyle>
            <a:lvl1pPr marL="0" indent="0" algn="l">
              <a:lnSpc>
                <a:spcPct val="83000"/>
              </a:lnSpc>
              <a:spcAft>
                <a:spcPts val="1800"/>
              </a:spcAft>
              <a:buNone/>
              <a:defRPr sz="8000" b="1" i="0" spc="-180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0" indent="0" algn="l">
              <a:buNone/>
              <a:defRPr sz="1200">
                <a:solidFill>
                  <a:schemeClr val="tx1"/>
                </a:solidFill>
              </a:defRPr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CH" dirty="0"/>
              <a:t>Muster</a:t>
            </a:r>
          </a:p>
          <a:p>
            <a:r>
              <a:rPr lang="de-CH" dirty="0"/>
              <a:t>Titel</a:t>
            </a:r>
          </a:p>
        </p:txBody>
      </p: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4FD71ED2-5ACA-0788-8B4D-F96651384515}"/>
              </a:ext>
            </a:extLst>
          </p:cNvPr>
          <p:cNvSpPr txBox="1">
            <a:spLocks/>
          </p:cNvSpPr>
          <p:nvPr/>
        </p:nvSpPr>
        <p:spPr>
          <a:xfrm>
            <a:off x="11133138" y="6410325"/>
            <a:ext cx="649287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95202A2B-C977-E242-981D-4353B69DDCE3}" type="slidenum">
              <a:rPr lang="de-DE" sz="800" smtClean="0">
                <a:solidFill>
                  <a:schemeClr val="bg1"/>
                </a:solidFill>
                <a:ea typeface="Roboto" panose="02000000000000000000" pitchFamily="2" charset="0"/>
              </a:rPr>
              <a:t>‹#›</a:t>
            </a:fld>
            <a:endParaRPr lang="de-CH" sz="800" dirty="0">
              <a:solidFill>
                <a:schemeClr val="bg1"/>
              </a:solidFill>
              <a:ea typeface="Roboto" panose="02000000000000000000" pitchFamily="2" charset="0"/>
            </a:endParaRPr>
          </a:p>
        </p:txBody>
      </p:sp>
      <p:sp>
        <p:nvSpPr>
          <p:cNvPr id="3" name="Fußzeilenplatzhalter 1">
            <a:extLst>
              <a:ext uri="{FF2B5EF4-FFF2-40B4-BE49-F238E27FC236}">
                <a16:creationId xmlns:a16="http://schemas.microsoft.com/office/drawing/2014/main" id="{39EE6214-7040-99C8-9ABE-30C4B2AB46C9}"/>
              </a:ext>
            </a:extLst>
          </p:cNvPr>
          <p:cNvSpPr txBox="1">
            <a:spLocks/>
          </p:cNvSpPr>
          <p:nvPr userDrawn="1"/>
        </p:nvSpPr>
        <p:spPr>
          <a:xfrm>
            <a:off x="11133138" y="6410325"/>
            <a:ext cx="649287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95202A2B-C977-E242-981D-4353B69DDCE3}" type="slidenum">
              <a:rPr lang="de-DE" sz="800" smtClean="0">
                <a:solidFill>
                  <a:schemeClr val="bg1"/>
                </a:solidFill>
                <a:ea typeface="Roboto" panose="02000000000000000000" pitchFamily="2" charset="0"/>
              </a:rPr>
              <a:t>‹#›</a:t>
            </a:fld>
            <a:endParaRPr lang="de-CH" sz="800" dirty="0">
              <a:solidFill>
                <a:schemeClr val="bg1"/>
              </a:solidFill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7819317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Zwischentitel mit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ildplatzhalter 4">
            <a:extLst>
              <a:ext uri="{FF2B5EF4-FFF2-40B4-BE49-F238E27FC236}">
                <a16:creationId xmlns:a16="http://schemas.microsoft.com/office/drawing/2014/main" id="{16C9BEAD-A010-C540-A216-91486EBC22E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540000" anchor="t" anchorCtr="0"/>
          <a:lstStyle>
            <a:lvl1pPr algn="ctr">
              <a:defRPr sz="1200" b="0" i="0"/>
            </a:lvl1pPr>
          </a:lstStyle>
          <a:p>
            <a:r>
              <a:rPr lang="en-US"/>
              <a:t>Click icon to add picture</a:t>
            </a:r>
            <a:endParaRPr lang="de-CH" dirty="0"/>
          </a:p>
        </p:txBody>
      </p:sp>
      <p:sp>
        <p:nvSpPr>
          <p:cNvPr id="7" name="Untertitel 2">
            <a:extLst>
              <a:ext uri="{FF2B5EF4-FFF2-40B4-BE49-F238E27FC236}">
                <a16:creationId xmlns:a16="http://schemas.microsoft.com/office/drawing/2014/main" id="{8EF6EB03-3361-64CD-B694-CC1E2A2FE8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53589" y="343483"/>
            <a:ext cx="11372850" cy="5058940"/>
          </a:xfrm>
        </p:spPr>
        <p:txBody>
          <a:bodyPr anchor="ctr"/>
          <a:lstStyle>
            <a:lvl1pPr marL="0" indent="0" algn="l">
              <a:lnSpc>
                <a:spcPct val="83000"/>
              </a:lnSpc>
              <a:spcAft>
                <a:spcPts val="1800"/>
              </a:spcAft>
              <a:buNone/>
              <a:defRPr sz="8000" b="1" i="0" spc="-180" baseline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0" indent="0" algn="l">
              <a:buNone/>
              <a:defRPr sz="1200">
                <a:solidFill>
                  <a:schemeClr val="tx1"/>
                </a:solidFill>
              </a:defRPr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CH" dirty="0"/>
              <a:t>Muster</a:t>
            </a:r>
          </a:p>
          <a:p>
            <a:r>
              <a:rPr lang="de-CH" dirty="0"/>
              <a:t>Titel</a:t>
            </a:r>
          </a:p>
        </p:txBody>
      </p:sp>
      <p:sp>
        <p:nvSpPr>
          <p:cNvPr id="8" name="Fußzeilenplatzhalter 1">
            <a:extLst>
              <a:ext uri="{FF2B5EF4-FFF2-40B4-BE49-F238E27FC236}">
                <a16:creationId xmlns:a16="http://schemas.microsoft.com/office/drawing/2014/main" id="{04F1F1DE-1814-492B-07FB-D849F6E765E1}"/>
              </a:ext>
            </a:extLst>
          </p:cNvPr>
          <p:cNvSpPr txBox="1">
            <a:spLocks/>
          </p:cNvSpPr>
          <p:nvPr/>
        </p:nvSpPr>
        <p:spPr>
          <a:xfrm>
            <a:off x="11133138" y="6410325"/>
            <a:ext cx="649287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95202A2B-C977-E242-981D-4353B69DDCE3}" type="slidenum">
              <a:rPr lang="de-DE" sz="800" smtClean="0">
                <a:solidFill>
                  <a:schemeClr val="tx1"/>
                </a:solidFill>
                <a:ea typeface="Roboto" panose="02000000000000000000" pitchFamily="2" charset="0"/>
              </a:rPr>
              <a:t>‹#›</a:t>
            </a:fld>
            <a:endParaRPr lang="de-CH" sz="800" dirty="0">
              <a:solidFill>
                <a:schemeClr val="tx1"/>
              </a:solidFill>
              <a:ea typeface="Roboto" panose="02000000000000000000" pitchFamily="2" charset="0"/>
            </a:endParaRPr>
          </a:p>
        </p:txBody>
      </p: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F4E8B23E-700A-37A1-C9FD-A7D50024B84D}"/>
              </a:ext>
            </a:extLst>
          </p:cNvPr>
          <p:cNvSpPr txBox="1">
            <a:spLocks/>
          </p:cNvSpPr>
          <p:nvPr userDrawn="1"/>
        </p:nvSpPr>
        <p:spPr>
          <a:xfrm>
            <a:off x="11133138" y="6410325"/>
            <a:ext cx="649287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95202A2B-C977-E242-981D-4353B69DDCE3}" type="slidenum">
              <a:rPr lang="de-DE" sz="800" smtClean="0">
                <a:solidFill>
                  <a:schemeClr val="tx1"/>
                </a:solidFill>
                <a:ea typeface="Roboto" panose="02000000000000000000" pitchFamily="2" charset="0"/>
              </a:rPr>
              <a:t>‹#›</a:t>
            </a:fld>
            <a:endParaRPr lang="de-CH" sz="800" dirty="0">
              <a:solidFill>
                <a:schemeClr val="tx1"/>
              </a:solidFill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900939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mit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356033" y="315716"/>
            <a:ext cx="11370406" cy="828000"/>
          </a:xfrm>
        </p:spPr>
        <p:txBody>
          <a:bodyPr/>
          <a:lstStyle>
            <a:lvl1pPr>
              <a:defRPr sz="3000" b="1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de-CH" dirty="0"/>
              <a:t>Titel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>
          <a:xfrm>
            <a:off x="353588" y="1529346"/>
            <a:ext cx="11370406" cy="4849882"/>
          </a:xfrm>
        </p:spPr>
        <p:txBody>
          <a:bodyPr/>
          <a:lstStyle>
            <a:lvl1pPr>
              <a:defRPr b="0" i="0"/>
            </a:lvl1pPr>
            <a:lvl2pPr>
              <a:defRPr b="0" i="0"/>
            </a:lvl2pPr>
            <a:lvl3pPr>
              <a:defRPr b="0" i="0"/>
            </a:lvl3pPr>
            <a:lvl4pPr>
              <a:defRPr b="0" i="0"/>
            </a:lvl4pPr>
            <a:lvl5pPr marL="594000" indent="0">
              <a:buNone/>
              <a:defRPr b="0" i="0"/>
            </a:lvl5pPr>
          </a:lstStyle>
          <a:p>
            <a:pPr lvl="0"/>
            <a:r>
              <a:rPr lang="de-DE" dirty="0"/>
              <a:t>Text</a:t>
            </a:r>
          </a:p>
          <a:p>
            <a:pPr lvl="1"/>
            <a:r>
              <a:rPr lang="de-CH" dirty="0"/>
              <a:t>Zweiter Text</a:t>
            </a:r>
            <a:endParaRPr lang="de-CH" noProof="0" dirty="0"/>
          </a:p>
          <a:p>
            <a:pPr lvl="2"/>
            <a:r>
              <a:rPr lang="de-DE" dirty="0"/>
              <a:t>Dritter Text</a:t>
            </a:r>
          </a:p>
          <a:p>
            <a:pPr lvl="3"/>
            <a:r>
              <a:rPr lang="de-DE" dirty="0"/>
              <a:t>Vierter Text</a:t>
            </a:r>
          </a:p>
        </p:txBody>
      </p:sp>
    </p:spTree>
    <p:extLst>
      <p:ext uri="{BB962C8B-B14F-4D97-AF65-F5344CB8AC3E}">
        <p14:creationId xmlns:p14="http://schemas.microsoft.com/office/powerpoint/2010/main" val="3327285253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mit Inhalt gro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328040" y="287723"/>
            <a:ext cx="11370406" cy="828000"/>
          </a:xfrm>
        </p:spPr>
        <p:txBody>
          <a:bodyPr/>
          <a:lstStyle>
            <a:lvl1pPr>
              <a:defRPr sz="5000" b="1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de-CH" dirty="0"/>
              <a:t>Titel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>
          <a:xfrm>
            <a:off x="1315614" y="1920451"/>
            <a:ext cx="10408380" cy="4430783"/>
          </a:xfrm>
        </p:spPr>
        <p:txBody>
          <a:bodyPr/>
          <a:lstStyle>
            <a:lvl1pPr>
              <a:lnSpc>
                <a:spcPct val="101000"/>
              </a:lnSpc>
              <a:defRPr sz="3000" b="0" i="0"/>
            </a:lvl1pPr>
            <a:lvl2pPr marL="288000" indent="-288000">
              <a:lnSpc>
                <a:spcPct val="101000"/>
              </a:lnSpc>
              <a:defRPr sz="3000" b="0" i="0"/>
            </a:lvl2pPr>
            <a:lvl3pPr marL="576000" indent="-288000">
              <a:lnSpc>
                <a:spcPct val="101000"/>
              </a:lnSpc>
              <a:defRPr sz="3000" b="0" i="0"/>
            </a:lvl3pPr>
            <a:lvl4pPr marL="576000" indent="0">
              <a:lnSpc>
                <a:spcPct val="101000"/>
              </a:lnSpc>
              <a:buNone/>
              <a:defRPr sz="3000" b="0" i="0"/>
            </a:lvl4pPr>
            <a:lvl5pPr marL="1152000" indent="-288000">
              <a:lnSpc>
                <a:spcPct val="101000"/>
              </a:lnSpc>
              <a:defRPr sz="3000" b="0" i="0"/>
            </a:lvl5pPr>
          </a:lstStyle>
          <a:p>
            <a:pPr lvl="0"/>
            <a:r>
              <a:rPr lang="de-DE" dirty="0"/>
              <a:t>Text</a:t>
            </a:r>
          </a:p>
          <a:p>
            <a:pPr lvl="1"/>
            <a:r>
              <a:rPr lang="de-DE" dirty="0"/>
              <a:t>Zweiter Text</a:t>
            </a:r>
            <a:endParaRPr lang="de-CH" noProof="0" dirty="0"/>
          </a:p>
          <a:p>
            <a:pPr lvl="2"/>
            <a:r>
              <a:rPr lang="de-DE" dirty="0"/>
              <a:t>Dritter Text</a:t>
            </a:r>
          </a:p>
        </p:txBody>
      </p:sp>
    </p:spTree>
    <p:extLst>
      <p:ext uri="{BB962C8B-B14F-4D97-AF65-F5344CB8AC3E}">
        <p14:creationId xmlns:p14="http://schemas.microsoft.com/office/powerpoint/2010/main" val="174243478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864">
          <p15:clr>
            <a:srgbClr val="A4A3A4"/>
          </p15:clr>
        </p15:guide>
      </p15:sldGuideLst>
    </p:ext>
  </p:extLs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el mit zwei Inhal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356033" y="315716"/>
            <a:ext cx="11370406" cy="828000"/>
          </a:xfrm>
        </p:spPr>
        <p:txBody>
          <a:bodyPr/>
          <a:lstStyle>
            <a:lvl1pPr>
              <a:defRPr sz="3000" b="1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de-CH" dirty="0"/>
              <a:t>Titel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 hasCustomPrompt="1"/>
          </p:nvPr>
        </p:nvSpPr>
        <p:spPr>
          <a:xfrm>
            <a:off x="384026" y="1948444"/>
            <a:ext cx="5472000" cy="4430782"/>
          </a:xfrm>
        </p:spPr>
        <p:txBody>
          <a:bodyPr/>
          <a:lstStyle>
            <a:lvl1pPr>
              <a:defRPr b="0" i="0"/>
            </a:lvl1pPr>
            <a:lvl2pPr>
              <a:defRPr b="0" i="0"/>
            </a:lvl2pPr>
            <a:lvl3pPr>
              <a:defRPr b="0" i="0"/>
            </a:lvl3pPr>
            <a:lvl4pPr>
              <a:defRPr b="0" i="0"/>
            </a:lvl4pPr>
            <a:lvl5pPr>
              <a:defRPr b="0" i="0"/>
            </a:lvl5pPr>
          </a:lstStyle>
          <a:p>
            <a:pPr lvl="0"/>
            <a:r>
              <a:rPr lang="de-CH" noProof="0" dirty="0"/>
              <a:t>Text</a:t>
            </a:r>
          </a:p>
          <a:p>
            <a:pPr lvl="1"/>
            <a:r>
              <a:rPr lang="de-CH" noProof="0" dirty="0"/>
              <a:t>Zweiter Text</a:t>
            </a:r>
          </a:p>
          <a:p>
            <a:pPr lvl="2"/>
            <a:r>
              <a:rPr lang="de-CH" noProof="0" dirty="0"/>
              <a:t>Dritter Text</a:t>
            </a:r>
          </a:p>
          <a:p>
            <a:pPr lvl="3"/>
            <a:r>
              <a:rPr lang="de-CH" noProof="0" dirty="0"/>
              <a:t>Vierter Text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 hasCustomPrompt="1"/>
          </p:nvPr>
        </p:nvSpPr>
        <p:spPr>
          <a:xfrm>
            <a:off x="6272008" y="1948444"/>
            <a:ext cx="5472000" cy="4430782"/>
          </a:xfrm>
        </p:spPr>
        <p:txBody>
          <a:bodyPr/>
          <a:lstStyle>
            <a:lvl1pPr>
              <a:defRPr b="0" i="0"/>
            </a:lvl1pPr>
            <a:lvl2pPr>
              <a:defRPr b="0" i="0"/>
            </a:lvl2pPr>
            <a:lvl3pPr>
              <a:defRPr b="0" i="0"/>
            </a:lvl3pPr>
            <a:lvl4pPr>
              <a:defRPr b="0" i="0"/>
            </a:lvl4pPr>
            <a:lvl5pPr>
              <a:defRPr b="0" i="0"/>
            </a:lvl5pPr>
          </a:lstStyle>
          <a:p>
            <a:pPr lvl="0"/>
            <a:r>
              <a:rPr lang="de-CH" noProof="0" dirty="0"/>
              <a:t>Text</a:t>
            </a:r>
          </a:p>
          <a:p>
            <a:pPr lvl="1"/>
            <a:r>
              <a:rPr lang="de-CH" noProof="0" dirty="0"/>
              <a:t>Zweiter Text</a:t>
            </a:r>
          </a:p>
          <a:p>
            <a:pPr lvl="2"/>
            <a:r>
              <a:rPr lang="de-CH" noProof="0" dirty="0"/>
              <a:t>Dritter Text</a:t>
            </a:r>
          </a:p>
          <a:p>
            <a:pPr lvl="3"/>
            <a:r>
              <a:rPr lang="de-CH" noProof="0" dirty="0"/>
              <a:t>Vierter Text</a:t>
            </a:r>
          </a:p>
        </p:txBody>
      </p:sp>
    </p:spTree>
    <p:extLst>
      <p:ext uri="{BB962C8B-B14F-4D97-AF65-F5344CB8AC3E}">
        <p14:creationId xmlns:p14="http://schemas.microsoft.com/office/powerpoint/2010/main" val="2568882599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mit zwei Inhalten gro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356033" y="315716"/>
            <a:ext cx="11370406" cy="828000"/>
          </a:xfrm>
        </p:spPr>
        <p:txBody>
          <a:bodyPr/>
          <a:lstStyle>
            <a:lvl1pPr>
              <a:defRPr sz="5000" b="1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de-CH" dirty="0"/>
              <a:t>Titel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>
          <a:xfrm>
            <a:off x="393018" y="1948444"/>
            <a:ext cx="5472000" cy="4430783"/>
          </a:xfrm>
        </p:spPr>
        <p:txBody>
          <a:bodyPr/>
          <a:lstStyle>
            <a:lvl1pPr>
              <a:lnSpc>
                <a:spcPct val="101000"/>
              </a:lnSpc>
              <a:defRPr sz="2800" b="0" i="0"/>
            </a:lvl1pPr>
            <a:lvl2pPr marL="288000" indent="-288000">
              <a:lnSpc>
                <a:spcPct val="101000"/>
              </a:lnSpc>
              <a:defRPr sz="2800" b="0" i="0"/>
            </a:lvl2pPr>
            <a:lvl3pPr marL="576000" indent="-288000">
              <a:lnSpc>
                <a:spcPct val="101000"/>
              </a:lnSpc>
              <a:defRPr sz="2800" b="0" i="0"/>
            </a:lvl3pPr>
            <a:lvl4pPr marL="864000" indent="-288000">
              <a:lnSpc>
                <a:spcPct val="101000"/>
              </a:lnSpc>
              <a:defRPr sz="2800" b="0" i="0"/>
            </a:lvl4pPr>
            <a:lvl5pPr marL="1152000" indent="-288000">
              <a:lnSpc>
                <a:spcPct val="101000"/>
              </a:lnSpc>
              <a:defRPr sz="2800" b="0" i="0"/>
            </a:lvl5pPr>
          </a:lstStyle>
          <a:p>
            <a:pPr lvl="0"/>
            <a:r>
              <a:rPr lang="de-DE" dirty="0"/>
              <a:t>Text</a:t>
            </a:r>
          </a:p>
          <a:p>
            <a:pPr lvl="1"/>
            <a:r>
              <a:rPr lang="de-DE" dirty="0"/>
              <a:t>Zweiter Text</a:t>
            </a:r>
            <a:endParaRPr lang="de-CH" noProof="0" dirty="0"/>
          </a:p>
          <a:p>
            <a:pPr lvl="2"/>
            <a:r>
              <a:rPr lang="de-DE" dirty="0"/>
              <a:t>Dritter Text</a:t>
            </a:r>
          </a:p>
          <a:p>
            <a:pPr lvl="3"/>
            <a:r>
              <a:rPr lang="de-DE" dirty="0"/>
              <a:t>Vierter Text</a:t>
            </a:r>
          </a:p>
        </p:txBody>
      </p:sp>
      <p:sp>
        <p:nvSpPr>
          <p:cNvPr id="7" name="Inhaltsplatzhalter 2">
            <a:extLst>
              <a:ext uri="{FF2B5EF4-FFF2-40B4-BE49-F238E27FC236}">
                <a16:creationId xmlns:a16="http://schemas.microsoft.com/office/drawing/2014/main" id="{84E50EC7-59F1-CC2B-0EDB-3AA36AF1941B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6270996" y="1948444"/>
            <a:ext cx="5472000" cy="4430783"/>
          </a:xfrm>
        </p:spPr>
        <p:txBody>
          <a:bodyPr/>
          <a:lstStyle>
            <a:lvl1pPr>
              <a:lnSpc>
                <a:spcPct val="101000"/>
              </a:lnSpc>
              <a:defRPr sz="2800" b="0" i="0"/>
            </a:lvl1pPr>
            <a:lvl2pPr marL="288000" indent="-288000">
              <a:lnSpc>
                <a:spcPct val="101000"/>
              </a:lnSpc>
              <a:defRPr sz="2800" b="0" i="0"/>
            </a:lvl2pPr>
            <a:lvl3pPr marL="576000" indent="-288000">
              <a:lnSpc>
                <a:spcPct val="101000"/>
              </a:lnSpc>
              <a:defRPr sz="2800" b="0" i="0"/>
            </a:lvl3pPr>
            <a:lvl4pPr marL="864000" indent="-288000">
              <a:lnSpc>
                <a:spcPct val="101000"/>
              </a:lnSpc>
              <a:defRPr sz="2800" b="0" i="0"/>
            </a:lvl4pPr>
            <a:lvl5pPr marL="1152000" indent="-288000">
              <a:lnSpc>
                <a:spcPct val="101000"/>
              </a:lnSpc>
              <a:defRPr sz="2800" b="0" i="0"/>
            </a:lvl5pPr>
          </a:lstStyle>
          <a:p>
            <a:pPr lvl="0"/>
            <a:r>
              <a:rPr lang="de-DE" dirty="0"/>
              <a:t>Text</a:t>
            </a:r>
          </a:p>
          <a:p>
            <a:pPr lvl="1"/>
            <a:r>
              <a:rPr lang="de-DE" dirty="0"/>
              <a:t>Zweiter Text</a:t>
            </a:r>
            <a:endParaRPr lang="de-CH" noProof="0" dirty="0"/>
          </a:p>
          <a:p>
            <a:pPr lvl="2"/>
            <a:r>
              <a:rPr lang="de-DE" dirty="0"/>
              <a:t>Dritter Text</a:t>
            </a:r>
          </a:p>
          <a:p>
            <a:pPr lvl="3"/>
            <a:r>
              <a:rPr lang="de-DE" dirty="0"/>
              <a:t>Vierter Text</a:t>
            </a:r>
          </a:p>
        </p:txBody>
      </p:sp>
    </p:spTree>
    <p:extLst>
      <p:ext uri="{BB962C8B-B14F-4D97-AF65-F5344CB8AC3E}">
        <p14:creationId xmlns:p14="http://schemas.microsoft.com/office/powerpoint/2010/main" val="959764950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mit drei Inhal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356033" y="315716"/>
            <a:ext cx="11370406" cy="828000"/>
          </a:xfrm>
        </p:spPr>
        <p:txBody>
          <a:bodyPr/>
          <a:lstStyle>
            <a:lvl1pPr>
              <a:defRPr sz="3000" b="1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de-CH" dirty="0"/>
              <a:t>Titel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 hasCustomPrompt="1"/>
          </p:nvPr>
        </p:nvSpPr>
        <p:spPr>
          <a:xfrm>
            <a:off x="384025" y="1948444"/>
            <a:ext cx="3643200" cy="4430782"/>
          </a:xfrm>
        </p:spPr>
        <p:txBody>
          <a:bodyPr/>
          <a:lstStyle>
            <a:lvl1pPr>
              <a:lnSpc>
                <a:spcPct val="115000"/>
              </a:lnSpc>
              <a:defRPr sz="1600" b="0" i="0"/>
            </a:lvl1pPr>
            <a:lvl2pPr>
              <a:lnSpc>
                <a:spcPct val="115000"/>
              </a:lnSpc>
              <a:defRPr sz="1600" b="0" i="0"/>
            </a:lvl2pPr>
            <a:lvl3pPr>
              <a:lnSpc>
                <a:spcPct val="115000"/>
              </a:lnSpc>
              <a:defRPr sz="1600" b="0" i="0"/>
            </a:lvl3pPr>
            <a:lvl4pPr>
              <a:lnSpc>
                <a:spcPct val="115000"/>
              </a:lnSpc>
              <a:defRPr sz="1600" b="0" i="0"/>
            </a:lvl4pPr>
            <a:lvl5pPr>
              <a:lnSpc>
                <a:spcPct val="115000"/>
              </a:lnSpc>
              <a:defRPr sz="1600" b="0" i="0"/>
            </a:lvl5pPr>
          </a:lstStyle>
          <a:p>
            <a:pPr lvl="0"/>
            <a:r>
              <a:rPr lang="de-CH" noProof="0" dirty="0"/>
              <a:t>Text</a:t>
            </a:r>
          </a:p>
          <a:p>
            <a:pPr lvl="1"/>
            <a:r>
              <a:rPr lang="de-CH" noProof="0" dirty="0"/>
              <a:t>Zweiter Text</a:t>
            </a:r>
          </a:p>
          <a:p>
            <a:pPr lvl="2"/>
            <a:r>
              <a:rPr lang="de-CH" noProof="0" dirty="0"/>
              <a:t>Dritter Text</a:t>
            </a:r>
          </a:p>
          <a:p>
            <a:pPr lvl="3"/>
            <a:r>
              <a:rPr lang="de-CH" noProof="0" dirty="0"/>
              <a:t>Vierter Text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 hasCustomPrompt="1"/>
          </p:nvPr>
        </p:nvSpPr>
        <p:spPr>
          <a:xfrm>
            <a:off x="4246407" y="1948444"/>
            <a:ext cx="3643200" cy="4430782"/>
          </a:xfrm>
        </p:spPr>
        <p:txBody>
          <a:bodyPr/>
          <a:lstStyle>
            <a:lvl1pPr>
              <a:lnSpc>
                <a:spcPct val="115000"/>
              </a:lnSpc>
              <a:defRPr sz="1600" b="0" i="0"/>
            </a:lvl1pPr>
            <a:lvl2pPr>
              <a:lnSpc>
                <a:spcPct val="115000"/>
              </a:lnSpc>
              <a:defRPr sz="1600" b="0" i="0"/>
            </a:lvl2pPr>
            <a:lvl3pPr>
              <a:lnSpc>
                <a:spcPct val="115000"/>
              </a:lnSpc>
              <a:defRPr sz="1600" b="0" i="0"/>
            </a:lvl3pPr>
            <a:lvl4pPr>
              <a:lnSpc>
                <a:spcPct val="115000"/>
              </a:lnSpc>
              <a:defRPr sz="1600" b="0" i="0"/>
            </a:lvl4pPr>
            <a:lvl5pPr>
              <a:lnSpc>
                <a:spcPct val="115000"/>
              </a:lnSpc>
              <a:defRPr sz="1600" b="0" i="0"/>
            </a:lvl5pPr>
          </a:lstStyle>
          <a:p>
            <a:pPr lvl="0"/>
            <a:r>
              <a:rPr lang="de-CH" noProof="0" dirty="0"/>
              <a:t>Text</a:t>
            </a:r>
          </a:p>
          <a:p>
            <a:pPr lvl="1"/>
            <a:r>
              <a:rPr lang="de-CH" noProof="0" dirty="0"/>
              <a:t>Zweiter Text</a:t>
            </a:r>
          </a:p>
          <a:p>
            <a:pPr lvl="2"/>
            <a:r>
              <a:rPr lang="de-CH" noProof="0" dirty="0"/>
              <a:t>Dritter Text</a:t>
            </a:r>
          </a:p>
          <a:p>
            <a:pPr lvl="3"/>
            <a:r>
              <a:rPr lang="de-CH" noProof="0" dirty="0"/>
              <a:t>Vierter Text</a:t>
            </a:r>
          </a:p>
        </p:txBody>
      </p:sp>
      <p:sp>
        <p:nvSpPr>
          <p:cNvPr id="10" name="Inhaltsplatzhalter 3">
            <a:extLst>
              <a:ext uri="{FF2B5EF4-FFF2-40B4-BE49-F238E27FC236}">
                <a16:creationId xmlns:a16="http://schemas.microsoft.com/office/drawing/2014/main" id="{3AF96927-DD66-0237-690A-702D33F9FE40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8104969" y="1948444"/>
            <a:ext cx="3643200" cy="4430782"/>
          </a:xfrm>
        </p:spPr>
        <p:txBody>
          <a:bodyPr/>
          <a:lstStyle>
            <a:lvl1pPr>
              <a:lnSpc>
                <a:spcPct val="115000"/>
              </a:lnSpc>
              <a:defRPr sz="1600" b="0" i="0"/>
            </a:lvl1pPr>
            <a:lvl2pPr>
              <a:lnSpc>
                <a:spcPct val="115000"/>
              </a:lnSpc>
              <a:defRPr sz="1600" b="0" i="0"/>
            </a:lvl2pPr>
            <a:lvl3pPr>
              <a:lnSpc>
                <a:spcPct val="115000"/>
              </a:lnSpc>
              <a:defRPr sz="1600" b="0" i="0"/>
            </a:lvl3pPr>
            <a:lvl4pPr>
              <a:lnSpc>
                <a:spcPct val="115000"/>
              </a:lnSpc>
              <a:defRPr sz="1600" b="0" i="0"/>
            </a:lvl4pPr>
            <a:lvl5pPr>
              <a:lnSpc>
                <a:spcPct val="115000"/>
              </a:lnSpc>
              <a:defRPr sz="1600" b="0" i="0"/>
            </a:lvl5pPr>
          </a:lstStyle>
          <a:p>
            <a:pPr lvl="0"/>
            <a:r>
              <a:rPr lang="de-CH" noProof="0" dirty="0"/>
              <a:t>Text</a:t>
            </a:r>
          </a:p>
          <a:p>
            <a:pPr lvl="1"/>
            <a:r>
              <a:rPr lang="de-CH" noProof="0" dirty="0"/>
              <a:t>Zweiter Text</a:t>
            </a:r>
          </a:p>
          <a:p>
            <a:pPr lvl="2"/>
            <a:r>
              <a:rPr lang="de-CH" noProof="0" dirty="0"/>
              <a:t>Dritter Text</a:t>
            </a:r>
          </a:p>
          <a:p>
            <a:pPr lvl="3"/>
            <a:r>
              <a:rPr lang="de-CH" noProof="0" dirty="0"/>
              <a:t>Vierter Text</a:t>
            </a:r>
          </a:p>
        </p:txBody>
      </p:sp>
    </p:spTree>
    <p:extLst>
      <p:ext uri="{BB962C8B-B14F-4D97-AF65-F5344CB8AC3E}">
        <p14:creationId xmlns:p14="http://schemas.microsoft.com/office/powerpoint/2010/main" val="4185189002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kle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1">
            <a:extLst>
              <a:ext uri="{FF2B5EF4-FFF2-40B4-BE49-F238E27FC236}">
                <a16:creationId xmlns:a16="http://schemas.microsoft.com/office/drawing/2014/main" id="{C362F366-FD1C-76CE-5549-35030F61D6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6033" y="315716"/>
            <a:ext cx="11370406" cy="828000"/>
          </a:xfrm>
        </p:spPr>
        <p:txBody>
          <a:bodyPr/>
          <a:lstStyle>
            <a:lvl1pPr>
              <a:defRPr sz="3000" b="1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de-CH" dirty="0"/>
              <a:t>Titel</a:t>
            </a:r>
          </a:p>
        </p:txBody>
      </p:sp>
    </p:spTree>
    <p:extLst>
      <p:ext uri="{BB962C8B-B14F-4D97-AF65-F5344CB8AC3E}">
        <p14:creationId xmlns:p14="http://schemas.microsoft.com/office/powerpoint/2010/main" val="2031345625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el kle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1">
            <a:extLst>
              <a:ext uri="{FF2B5EF4-FFF2-40B4-BE49-F238E27FC236}">
                <a16:creationId xmlns:a16="http://schemas.microsoft.com/office/drawing/2014/main" id="{E999062E-8B03-F6BB-4662-6375A6A51D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4026" y="343709"/>
            <a:ext cx="11370406" cy="828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graphicFrame>
        <p:nvGraphicFramePr>
          <p:cNvPr id="8" name="Tabelle 7">
            <a:extLst>
              <a:ext uri="{FF2B5EF4-FFF2-40B4-BE49-F238E27FC236}">
                <a16:creationId xmlns:a16="http://schemas.microsoft.com/office/drawing/2014/main" id="{71C87CC0-A886-F9D9-47D7-5AFAC9F5E8A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8273975"/>
              </p:ext>
            </p:extLst>
          </p:nvPr>
        </p:nvGraphicFramePr>
        <p:xfrm>
          <a:off x="384025" y="1171708"/>
          <a:ext cx="11370404" cy="45145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842601">
                  <a:extLst>
                    <a:ext uri="{9D8B030D-6E8A-4147-A177-3AD203B41FA5}">
                      <a16:colId xmlns:a16="http://schemas.microsoft.com/office/drawing/2014/main" val="3631977177"/>
                    </a:ext>
                  </a:extLst>
                </a:gridCol>
                <a:gridCol w="2842601">
                  <a:extLst>
                    <a:ext uri="{9D8B030D-6E8A-4147-A177-3AD203B41FA5}">
                      <a16:colId xmlns:a16="http://schemas.microsoft.com/office/drawing/2014/main" val="3884763323"/>
                    </a:ext>
                  </a:extLst>
                </a:gridCol>
                <a:gridCol w="2842601">
                  <a:extLst>
                    <a:ext uri="{9D8B030D-6E8A-4147-A177-3AD203B41FA5}">
                      <a16:colId xmlns:a16="http://schemas.microsoft.com/office/drawing/2014/main" val="2415253492"/>
                    </a:ext>
                  </a:extLst>
                </a:gridCol>
                <a:gridCol w="2842601">
                  <a:extLst>
                    <a:ext uri="{9D8B030D-6E8A-4147-A177-3AD203B41FA5}">
                      <a16:colId xmlns:a16="http://schemas.microsoft.com/office/drawing/2014/main" val="3186934504"/>
                    </a:ext>
                  </a:extLst>
                </a:gridCol>
              </a:tblGrid>
              <a:tr h="752430">
                <a:tc>
                  <a:txBody>
                    <a:bodyPr/>
                    <a:lstStyle/>
                    <a:p>
                      <a:r>
                        <a:rPr lang="de-DE" dirty="0"/>
                        <a:t>Titel Tabelle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55214700"/>
                  </a:ext>
                </a:extLst>
              </a:tr>
              <a:tr h="752430">
                <a:tc>
                  <a:txBody>
                    <a:bodyPr/>
                    <a:lstStyle/>
                    <a:p>
                      <a:r>
                        <a:rPr lang="de-DE" sz="1600" dirty="0"/>
                        <a:t>Beispiel Inhalt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de-DE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de-DE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de-DE" sz="16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94241981"/>
                  </a:ext>
                </a:extLst>
              </a:tr>
              <a:tr h="752430">
                <a:tc>
                  <a:txBody>
                    <a:bodyPr/>
                    <a:lstStyle/>
                    <a:p>
                      <a:endParaRPr lang="de-DE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de-DE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de-DE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de-DE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22965988"/>
                  </a:ext>
                </a:extLst>
              </a:tr>
              <a:tr h="752430">
                <a:tc>
                  <a:txBody>
                    <a:bodyPr/>
                    <a:lstStyle/>
                    <a:p>
                      <a:endParaRPr lang="de-DE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de-DE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de-DE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de-DE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33955098"/>
                  </a:ext>
                </a:extLst>
              </a:tr>
              <a:tr h="752430">
                <a:tc>
                  <a:txBody>
                    <a:bodyPr/>
                    <a:lstStyle/>
                    <a:p>
                      <a:endParaRPr lang="de-DE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de-DE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de-DE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de-DE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25964187"/>
                  </a:ext>
                </a:extLst>
              </a:tr>
              <a:tr h="752430">
                <a:tc>
                  <a:txBody>
                    <a:bodyPr/>
                    <a:lstStyle/>
                    <a:p>
                      <a:endParaRPr lang="de-DE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de-DE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de-DE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de-DE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10651052"/>
                  </a:ext>
                </a:extLst>
              </a:tr>
            </a:tbl>
          </a:graphicData>
        </a:graphic>
      </p:graphicFrame>
      <p:graphicFrame>
        <p:nvGraphicFramePr>
          <p:cNvPr id="2" name="Tabelle 7">
            <a:extLst>
              <a:ext uri="{FF2B5EF4-FFF2-40B4-BE49-F238E27FC236}">
                <a16:creationId xmlns:a16="http://schemas.microsoft.com/office/drawing/2014/main" id="{9B179C74-EFDC-7836-FC80-78CA2D148F66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048273975"/>
              </p:ext>
            </p:extLst>
          </p:nvPr>
        </p:nvGraphicFramePr>
        <p:xfrm>
          <a:off x="384025" y="1171708"/>
          <a:ext cx="11370404" cy="45145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842601">
                  <a:extLst>
                    <a:ext uri="{9D8B030D-6E8A-4147-A177-3AD203B41FA5}">
                      <a16:colId xmlns:a16="http://schemas.microsoft.com/office/drawing/2014/main" val="3631977177"/>
                    </a:ext>
                  </a:extLst>
                </a:gridCol>
                <a:gridCol w="2842601">
                  <a:extLst>
                    <a:ext uri="{9D8B030D-6E8A-4147-A177-3AD203B41FA5}">
                      <a16:colId xmlns:a16="http://schemas.microsoft.com/office/drawing/2014/main" val="3884763323"/>
                    </a:ext>
                  </a:extLst>
                </a:gridCol>
                <a:gridCol w="2842601">
                  <a:extLst>
                    <a:ext uri="{9D8B030D-6E8A-4147-A177-3AD203B41FA5}">
                      <a16:colId xmlns:a16="http://schemas.microsoft.com/office/drawing/2014/main" val="2415253492"/>
                    </a:ext>
                  </a:extLst>
                </a:gridCol>
                <a:gridCol w="2842601">
                  <a:extLst>
                    <a:ext uri="{9D8B030D-6E8A-4147-A177-3AD203B41FA5}">
                      <a16:colId xmlns:a16="http://schemas.microsoft.com/office/drawing/2014/main" val="3186934504"/>
                    </a:ext>
                  </a:extLst>
                </a:gridCol>
              </a:tblGrid>
              <a:tr h="752430">
                <a:tc>
                  <a:txBody>
                    <a:bodyPr/>
                    <a:lstStyle/>
                    <a:p>
                      <a:r>
                        <a:rPr lang="de-DE" dirty="0"/>
                        <a:t>Titel Tabelle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55214700"/>
                  </a:ext>
                </a:extLst>
              </a:tr>
              <a:tr h="752430">
                <a:tc>
                  <a:txBody>
                    <a:bodyPr/>
                    <a:lstStyle/>
                    <a:p>
                      <a:r>
                        <a:rPr lang="de-DE" sz="1600" dirty="0"/>
                        <a:t>Beispiel Inhalt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de-DE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de-DE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de-DE" sz="16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94241981"/>
                  </a:ext>
                </a:extLst>
              </a:tr>
              <a:tr h="752430">
                <a:tc>
                  <a:txBody>
                    <a:bodyPr/>
                    <a:lstStyle/>
                    <a:p>
                      <a:endParaRPr lang="de-DE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de-DE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de-DE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de-DE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22965988"/>
                  </a:ext>
                </a:extLst>
              </a:tr>
              <a:tr h="752430">
                <a:tc>
                  <a:txBody>
                    <a:bodyPr/>
                    <a:lstStyle/>
                    <a:p>
                      <a:endParaRPr lang="de-DE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de-DE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de-DE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de-DE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33955098"/>
                  </a:ext>
                </a:extLst>
              </a:tr>
              <a:tr h="752430">
                <a:tc>
                  <a:txBody>
                    <a:bodyPr/>
                    <a:lstStyle/>
                    <a:p>
                      <a:endParaRPr lang="de-DE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de-DE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de-DE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de-DE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25964187"/>
                  </a:ext>
                </a:extLst>
              </a:tr>
              <a:tr h="752430">
                <a:tc>
                  <a:txBody>
                    <a:bodyPr/>
                    <a:lstStyle/>
                    <a:p>
                      <a:endParaRPr lang="de-DE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de-DE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de-DE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de-DE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1065105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75235555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Zwei Bilder mit zwei Tex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half" idx="1" hasCustomPrompt="1"/>
          </p:nvPr>
        </p:nvSpPr>
        <p:spPr>
          <a:xfrm>
            <a:off x="384026" y="3368349"/>
            <a:ext cx="5202000" cy="3013983"/>
          </a:xfrm>
        </p:spPr>
        <p:txBody>
          <a:bodyPr/>
          <a:lstStyle>
            <a:lvl1pPr>
              <a:defRPr sz="2100" b="0" i="0"/>
            </a:lvl1pPr>
            <a:lvl2pPr>
              <a:defRPr sz="2100" b="0" i="0"/>
            </a:lvl2pPr>
            <a:lvl3pPr>
              <a:defRPr sz="2100" b="0" i="0"/>
            </a:lvl3pPr>
            <a:lvl4pPr>
              <a:defRPr sz="2100" b="0" i="0"/>
            </a:lvl4pPr>
            <a:lvl5pPr>
              <a:defRPr sz="2100" b="0" i="0"/>
            </a:lvl5pPr>
          </a:lstStyle>
          <a:p>
            <a:pPr lvl="0"/>
            <a:r>
              <a:rPr lang="de-CH" noProof="0" dirty="0"/>
              <a:t>Text</a:t>
            </a:r>
          </a:p>
          <a:p>
            <a:pPr lvl="1"/>
            <a:r>
              <a:rPr lang="de-CH" noProof="0" dirty="0"/>
              <a:t>Zweiter Text</a:t>
            </a:r>
          </a:p>
          <a:p>
            <a:pPr lvl="2"/>
            <a:r>
              <a:rPr lang="de-CH" noProof="0" dirty="0"/>
              <a:t>Dritter Text</a:t>
            </a:r>
          </a:p>
          <a:p>
            <a:pPr lvl="3"/>
            <a:r>
              <a:rPr lang="de-CH" noProof="0" dirty="0"/>
              <a:t>Vierter Text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 hasCustomPrompt="1"/>
          </p:nvPr>
        </p:nvSpPr>
        <p:spPr>
          <a:xfrm>
            <a:off x="6096000" y="3368349"/>
            <a:ext cx="5202000" cy="3010877"/>
          </a:xfrm>
        </p:spPr>
        <p:txBody>
          <a:bodyPr/>
          <a:lstStyle>
            <a:lvl1pPr>
              <a:defRPr b="0" i="0"/>
            </a:lvl1pPr>
            <a:lvl2pPr>
              <a:defRPr b="0" i="0"/>
            </a:lvl2pPr>
            <a:lvl3pPr>
              <a:defRPr b="0" i="0"/>
            </a:lvl3pPr>
            <a:lvl4pPr>
              <a:defRPr b="0" i="0"/>
            </a:lvl4pPr>
            <a:lvl5pPr>
              <a:defRPr b="0" i="0"/>
            </a:lvl5pPr>
          </a:lstStyle>
          <a:p>
            <a:pPr lvl="0"/>
            <a:r>
              <a:rPr lang="de-CH" noProof="0" dirty="0"/>
              <a:t>Text</a:t>
            </a:r>
          </a:p>
          <a:p>
            <a:pPr lvl="1"/>
            <a:r>
              <a:rPr lang="de-CH" noProof="0" dirty="0"/>
              <a:t>Zweiter Text</a:t>
            </a:r>
          </a:p>
          <a:p>
            <a:pPr lvl="2"/>
            <a:r>
              <a:rPr lang="de-CH" noProof="0" dirty="0"/>
              <a:t>Dritter Text</a:t>
            </a:r>
          </a:p>
          <a:p>
            <a:pPr lvl="3"/>
            <a:r>
              <a:rPr lang="de-CH" noProof="0" dirty="0"/>
              <a:t>Vierter Text</a:t>
            </a:r>
          </a:p>
        </p:txBody>
      </p:sp>
      <p:sp>
        <p:nvSpPr>
          <p:cNvPr id="10" name="Bildplatzhalter 4">
            <a:extLst>
              <a:ext uri="{FF2B5EF4-FFF2-40B4-BE49-F238E27FC236}">
                <a16:creationId xmlns:a16="http://schemas.microsoft.com/office/drawing/2014/main" id="{BD37A6CB-82A1-6366-F36E-31FD74387E8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0"/>
            <a:ext cx="6096000" cy="3048000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 b="0" i="0"/>
            </a:lvl1pPr>
          </a:lstStyle>
          <a:p>
            <a:pPr marL="0" marR="0" lvl="0" indent="0" algn="ctr" defTabSz="914400" rtl="0" eaLnBrk="1" fontAlgn="auto" latinLnBrk="0" hangingPunct="1">
              <a:lnSpc>
                <a:spcPct val="109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11" name="Bildplatzhalter 4">
            <a:extLst>
              <a:ext uri="{FF2B5EF4-FFF2-40B4-BE49-F238E27FC236}">
                <a16:creationId xmlns:a16="http://schemas.microsoft.com/office/drawing/2014/main" id="{5A7BB91D-1BB9-2DA2-3FB8-1E6F50BFE3B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6096000" cy="3048000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 b="0" i="0"/>
            </a:lvl1pPr>
          </a:lstStyle>
          <a:p>
            <a:pPr marL="0" marR="0" lvl="0" indent="0" algn="ctr" defTabSz="914400" rtl="0" eaLnBrk="1" fontAlgn="auto" latinLnBrk="0" hangingPunct="1">
              <a:lnSpc>
                <a:spcPct val="109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r>
              <a:rPr lang="en-US"/>
              <a:t>Click icon to add picture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495338986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und Text mit Bild gro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ildplatzhalter 4">
            <a:extLst>
              <a:ext uri="{FF2B5EF4-FFF2-40B4-BE49-F238E27FC236}">
                <a16:creationId xmlns:a16="http://schemas.microsoft.com/office/drawing/2014/main" id="{B7EC263D-EC6B-8375-4025-532D38E3911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790209" y="0"/>
            <a:ext cx="7401791" cy="6858000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 b="0" i="0"/>
            </a:lvl1pPr>
          </a:lstStyle>
          <a:p>
            <a:pPr marL="0" marR="0" lvl="0" indent="0" algn="ctr" defTabSz="914400" rtl="0" eaLnBrk="1" fontAlgn="auto" latinLnBrk="0" hangingPunct="1">
              <a:lnSpc>
                <a:spcPct val="109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384026" y="343709"/>
            <a:ext cx="4057200" cy="828000"/>
          </a:xfrm>
        </p:spPr>
        <p:txBody>
          <a:bodyPr/>
          <a:lstStyle>
            <a:lvl1pPr>
              <a:defRPr b="1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de-CH" dirty="0"/>
              <a:t>Titel hinzufügen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 hasCustomPrompt="1"/>
          </p:nvPr>
        </p:nvSpPr>
        <p:spPr>
          <a:xfrm>
            <a:off x="384026" y="1948444"/>
            <a:ext cx="4057200" cy="4430782"/>
          </a:xfrm>
        </p:spPr>
        <p:txBody>
          <a:bodyPr/>
          <a:lstStyle>
            <a:lvl1pPr>
              <a:defRPr b="0" i="0"/>
            </a:lvl1pPr>
            <a:lvl2pPr>
              <a:defRPr b="0" i="0"/>
            </a:lvl2pPr>
            <a:lvl3pPr>
              <a:defRPr b="0" i="0"/>
            </a:lvl3pPr>
            <a:lvl4pPr>
              <a:defRPr b="0" i="0"/>
            </a:lvl4pPr>
            <a:lvl5pPr>
              <a:defRPr b="0" i="0"/>
            </a:lvl5pPr>
          </a:lstStyle>
          <a:p>
            <a:pPr lvl="0"/>
            <a:r>
              <a:rPr lang="de-CH" noProof="0" dirty="0"/>
              <a:t>Text</a:t>
            </a:r>
          </a:p>
          <a:p>
            <a:pPr lvl="1"/>
            <a:r>
              <a:rPr lang="de-CH" noProof="0" dirty="0"/>
              <a:t>Zweiter Text</a:t>
            </a:r>
          </a:p>
          <a:p>
            <a:pPr lvl="2"/>
            <a:r>
              <a:rPr lang="de-CH" noProof="0" dirty="0"/>
              <a:t>Dritter Text</a:t>
            </a:r>
          </a:p>
          <a:p>
            <a:pPr lvl="3"/>
            <a:r>
              <a:rPr lang="de-CH" noProof="0" dirty="0"/>
              <a:t>Vierter Text</a:t>
            </a:r>
          </a:p>
        </p:txBody>
      </p:sp>
      <p:sp>
        <p:nvSpPr>
          <p:cNvPr id="5" name="Fußzeilenplatzhalter 1">
            <a:extLst>
              <a:ext uri="{FF2B5EF4-FFF2-40B4-BE49-F238E27FC236}">
                <a16:creationId xmlns:a16="http://schemas.microsoft.com/office/drawing/2014/main" id="{9C5C9442-9036-7487-E6A3-8F465C864804}"/>
              </a:ext>
            </a:extLst>
          </p:cNvPr>
          <p:cNvSpPr txBox="1">
            <a:spLocks/>
          </p:cNvSpPr>
          <p:nvPr/>
        </p:nvSpPr>
        <p:spPr>
          <a:xfrm>
            <a:off x="11133138" y="6410325"/>
            <a:ext cx="649287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95202A2B-C977-E242-981D-4353B69DDCE3}" type="slidenum">
              <a:rPr lang="de-DE" sz="800" smtClean="0">
                <a:ea typeface="Roboto" panose="02000000000000000000" pitchFamily="2" charset="0"/>
              </a:rPr>
              <a:t>‹#›</a:t>
            </a:fld>
            <a:endParaRPr lang="de-CH" sz="800" dirty="0">
              <a:ea typeface="Roboto" panose="02000000000000000000" pitchFamily="2" charset="0"/>
            </a:endParaRPr>
          </a:p>
        </p:txBody>
      </p:sp>
      <p:sp>
        <p:nvSpPr>
          <p:cNvPr id="4" name="Fußzeilenplatzhalter 1">
            <a:extLst>
              <a:ext uri="{FF2B5EF4-FFF2-40B4-BE49-F238E27FC236}">
                <a16:creationId xmlns:a16="http://schemas.microsoft.com/office/drawing/2014/main" id="{AF7E9D8E-4E16-97BA-55CF-4BC39E8B379C}"/>
              </a:ext>
            </a:extLst>
          </p:cNvPr>
          <p:cNvSpPr txBox="1">
            <a:spLocks/>
          </p:cNvSpPr>
          <p:nvPr userDrawn="1"/>
        </p:nvSpPr>
        <p:spPr>
          <a:xfrm>
            <a:off x="11133138" y="6410325"/>
            <a:ext cx="649287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95202A2B-C977-E242-981D-4353B69DDCE3}" type="slidenum">
              <a:rPr lang="de-DE" sz="800" smtClean="0">
                <a:ea typeface="Roboto" panose="02000000000000000000" pitchFamily="2" charset="0"/>
              </a:rPr>
              <a:t>‹#›</a:t>
            </a:fld>
            <a:endParaRPr lang="de-CH" sz="800" dirty="0"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8465880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Zitat mit Bild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ildplatzhalter 4">
            <a:extLst>
              <a:ext uri="{FF2B5EF4-FFF2-40B4-BE49-F238E27FC236}">
                <a16:creationId xmlns:a16="http://schemas.microsoft.com/office/drawing/2014/main" id="{1024D5AC-18B7-42A0-8763-5161D9B6B29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7200" y="0"/>
            <a:ext cx="6094800" cy="6858000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 b="0" i="0"/>
            </a:lvl1pPr>
          </a:lstStyle>
          <a:p>
            <a:r>
              <a:rPr lang="en-US"/>
              <a:t>Click icon to add picture</a:t>
            </a:r>
            <a:endParaRPr lang="de-CH" dirty="0"/>
          </a:p>
        </p:txBody>
      </p:sp>
      <p:sp>
        <p:nvSpPr>
          <p:cNvPr id="2" name="Inhaltsplatzhalter 3">
            <a:extLst>
              <a:ext uri="{FF2B5EF4-FFF2-40B4-BE49-F238E27FC236}">
                <a16:creationId xmlns:a16="http://schemas.microsoft.com/office/drawing/2014/main" id="{CD9112FF-AA51-EADB-E8D3-FBA1D3CF2F50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381582" y="1948445"/>
            <a:ext cx="4860236" cy="4430002"/>
          </a:xfrm>
        </p:spPr>
        <p:txBody>
          <a:bodyPr anchor="t"/>
          <a:lstStyle>
            <a:lvl1pPr algn="l">
              <a:lnSpc>
                <a:spcPct val="101000"/>
              </a:lnSpc>
              <a:spcAft>
                <a:spcPts val="1800"/>
              </a:spcAft>
              <a:defRPr sz="3000" b="1" i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0" indent="0" algn="l">
              <a:lnSpc>
                <a:spcPct val="101000"/>
              </a:lnSpc>
              <a:buFontTx/>
              <a:buNone/>
              <a:defRPr sz="1600" b="0" i="0">
                <a:solidFill>
                  <a:schemeClr val="tx1"/>
                </a:solidFill>
              </a:defRPr>
            </a:lvl2pPr>
            <a:lvl3pPr algn="l">
              <a:lnSpc>
                <a:spcPct val="101000"/>
              </a:lnSpc>
              <a:defRPr sz="2800" i="1">
                <a:solidFill>
                  <a:schemeClr val="bg1"/>
                </a:solidFill>
              </a:defRPr>
            </a:lvl3pPr>
            <a:lvl4pPr algn="l">
              <a:lnSpc>
                <a:spcPct val="101000"/>
              </a:lnSpc>
              <a:defRPr sz="2800" i="1">
                <a:solidFill>
                  <a:schemeClr val="bg1"/>
                </a:solidFill>
              </a:defRPr>
            </a:lvl4pPr>
            <a:lvl5pPr algn="l">
              <a:lnSpc>
                <a:spcPct val="101000"/>
              </a:lnSpc>
              <a:defRPr sz="2800" i="1">
                <a:solidFill>
                  <a:schemeClr val="bg1"/>
                </a:solidFill>
              </a:defRPr>
            </a:lvl5pPr>
          </a:lstStyle>
          <a:p>
            <a:pPr lvl="0"/>
            <a:r>
              <a:rPr lang="de-CH" noProof="0" dirty="0"/>
              <a:t>«Quote»</a:t>
            </a:r>
          </a:p>
          <a:p>
            <a:pPr lvl="1"/>
            <a:r>
              <a:rPr lang="de-CH" noProof="0" dirty="0"/>
              <a:t>Vorname Name</a:t>
            </a:r>
          </a:p>
        </p:txBody>
      </p:sp>
      <p:sp>
        <p:nvSpPr>
          <p:cNvPr id="4" name="Fußzeilenplatzhalter 1">
            <a:extLst>
              <a:ext uri="{FF2B5EF4-FFF2-40B4-BE49-F238E27FC236}">
                <a16:creationId xmlns:a16="http://schemas.microsoft.com/office/drawing/2014/main" id="{8B06B995-92AD-094F-C65A-F43538EB7133}"/>
              </a:ext>
            </a:extLst>
          </p:cNvPr>
          <p:cNvSpPr txBox="1">
            <a:spLocks/>
          </p:cNvSpPr>
          <p:nvPr/>
        </p:nvSpPr>
        <p:spPr>
          <a:xfrm>
            <a:off x="11133138" y="6410325"/>
            <a:ext cx="649287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95202A2B-C977-E242-981D-4353B69DDCE3}" type="slidenum">
              <a:rPr lang="de-DE" sz="800" smtClean="0">
                <a:solidFill>
                  <a:schemeClr val="tx1"/>
                </a:solidFill>
                <a:ea typeface="Roboto" panose="02000000000000000000" pitchFamily="2" charset="0"/>
              </a:rPr>
              <a:t>‹#›</a:t>
            </a:fld>
            <a:endParaRPr lang="de-CH" sz="800" dirty="0">
              <a:solidFill>
                <a:schemeClr val="tx1"/>
              </a:solidFill>
              <a:ea typeface="Roboto" panose="02000000000000000000" pitchFamily="2" charset="0"/>
            </a:endParaRPr>
          </a:p>
        </p:txBody>
      </p:sp>
      <p:sp>
        <p:nvSpPr>
          <p:cNvPr id="3" name="Fußzeilenplatzhalter 1">
            <a:extLst>
              <a:ext uri="{FF2B5EF4-FFF2-40B4-BE49-F238E27FC236}">
                <a16:creationId xmlns:a16="http://schemas.microsoft.com/office/drawing/2014/main" id="{CD439C83-F043-C1EF-A117-37788B832194}"/>
              </a:ext>
            </a:extLst>
          </p:cNvPr>
          <p:cNvSpPr txBox="1">
            <a:spLocks/>
          </p:cNvSpPr>
          <p:nvPr userDrawn="1"/>
        </p:nvSpPr>
        <p:spPr>
          <a:xfrm>
            <a:off x="11133138" y="6410325"/>
            <a:ext cx="649287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95202A2B-C977-E242-981D-4353B69DDCE3}" type="slidenum">
              <a:rPr lang="de-DE" sz="800" smtClean="0">
                <a:solidFill>
                  <a:schemeClr val="tx1"/>
                </a:solidFill>
                <a:ea typeface="Roboto" panose="02000000000000000000" pitchFamily="2" charset="0"/>
              </a:rPr>
              <a:t>‹#›</a:t>
            </a:fld>
            <a:endParaRPr lang="de-CH" sz="800" dirty="0">
              <a:solidFill>
                <a:schemeClr val="tx1"/>
              </a:solidFill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4280786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Zahl und Text Hellgrün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el 1">
            <a:extLst>
              <a:ext uri="{FF2B5EF4-FFF2-40B4-BE49-F238E27FC236}">
                <a16:creationId xmlns:a16="http://schemas.microsoft.com/office/drawing/2014/main" id="{11E4D078-5AAB-4B78-A536-1E5E7581160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89202" y="1948445"/>
            <a:ext cx="4159461" cy="1283394"/>
          </a:xfrm>
        </p:spPr>
        <p:txBody>
          <a:bodyPr anchor="t"/>
          <a:lstStyle>
            <a:lvl1pPr algn="l">
              <a:lnSpc>
                <a:spcPct val="83000"/>
              </a:lnSpc>
              <a:defRPr sz="10500" b="0" i="0" spc="-180" baseline="0">
                <a:solidFill>
                  <a:schemeClr val="tx1"/>
                </a:solidFill>
              </a:defRPr>
            </a:lvl1pPr>
          </a:lstStyle>
          <a:p>
            <a:r>
              <a:rPr lang="de-CH" dirty="0"/>
              <a:t>0000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74A1BB34-CAC2-B749-245B-FE40C8F074D3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5222187" y="2024646"/>
            <a:ext cx="5598348" cy="3068550"/>
          </a:xfrm>
        </p:spPr>
        <p:txBody>
          <a:bodyPr/>
          <a:lstStyle>
            <a:lvl1pPr>
              <a:defRPr b="0" i="0"/>
            </a:lvl1pPr>
            <a:lvl2pPr>
              <a:defRPr b="0" i="0"/>
            </a:lvl2pPr>
            <a:lvl3pPr>
              <a:defRPr b="0" i="0"/>
            </a:lvl3pPr>
            <a:lvl4pPr>
              <a:defRPr b="0" i="0"/>
            </a:lvl4pPr>
            <a:lvl5pPr>
              <a:defRPr b="0" i="0"/>
            </a:lvl5pPr>
          </a:lstStyle>
          <a:p>
            <a:pPr lvl="0"/>
            <a:r>
              <a:rPr lang="de-CH" noProof="0" dirty="0"/>
              <a:t>Text</a:t>
            </a:r>
          </a:p>
          <a:p>
            <a:pPr lvl="1"/>
            <a:r>
              <a:rPr lang="de-CH" noProof="0" dirty="0"/>
              <a:t>Zweiter Text</a:t>
            </a:r>
          </a:p>
          <a:p>
            <a:pPr lvl="2"/>
            <a:r>
              <a:rPr lang="de-CH" noProof="0" dirty="0"/>
              <a:t>Dritter Text</a:t>
            </a:r>
          </a:p>
          <a:p>
            <a:pPr lvl="3"/>
            <a:r>
              <a:rPr lang="de-CH" noProof="0" dirty="0"/>
              <a:t>Vierter Text</a:t>
            </a:r>
          </a:p>
        </p:txBody>
      </p:sp>
      <p:sp>
        <p:nvSpPr>
          <p:cNvPr id="3" name="Fußzeilenplatzhalter 1">
            <a:extLst>
              <a:ext uri="{FF2B5EF4-FFF2-40B4-BE49-F238E27FC236}">
                <a16:creationId xmlns:a16="http://schemas.microsoft.com/office/drawing/2014/main" id="{D5216D6E-C961-CF2E-FB85-82CDD51873F4}"/>
              </a:ext>
            </a:extLst>
          </p:cNvPr>
          <p:cNvSpPr txBox="1">
            <a:spLocks/>
          </p:cNvSpPr>
          <p:nvPr/>
        </p:nvSpPr>
        <p:spPr>
          <a:xfrm>
            <a:off x="11133138" y="6410325"/>
            <a:ext cx="649287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95202A2B-C977-E242-981D-4353B69DDCE3}" type="slidenum">
              <a:rPr lang="de-DE" sz="800" smtClean="0">
                <a:solidFill>
                  <a:schemeClr val="tx1"/>
                </a:solidFill>
                <a:ea typeface="Roboto" panose="02000000000000000000" pitchFamily="2" charset="0"/>
              </a:rPr>
              <a:t>‹#›</a:t>
            </a:fld>
            <a:endParaRPr lang="de-CH" sz="800" dirty="0">
              <a:solidFill>
                <a:schemeClr val="tx1"/>
              </a:solidFill>
              <a:ea typeface="Roboto" panose="02000000000000000000" pitchFamily="2" charset="0"/>
            </a:endParaRPr>
          </a:p>
        </p:txBody>
      </p: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B8F5551D-F231-156E-B2A1-062D18EB6D55}"/>
              </a:ext>
            </a:extLst>
          </p:cNvPr>
          <p:cNvSpPr txBox="1">
            <a:spLocks/>
          </p:cNvSpPr>
          <p:nvPr userDrawn="1"/>
        </p:nvSpPr>
        <p:spPr>
          <a:xfrm>
            <a:off x="11133138" y="6410325"/>
            <a:ext cx="649287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95202A2B-C977-E242-981D-4353B69DDCE3}" type="slidenum">
              <a:rPr lang="de-DE" sz="800" smtClean="0">
                <a:solidFill>
                  <a:schemeClr val="tx1"/>
                </a:solidFill>
                <a:ea typeface="Roboto" panose="02000000000000000000" pitchFamily="2" charset="0"/>
              </a:rPr>
              <a:t>‹#›</a:t>
            </a:fld>
            <a:endParaRPr lang="de-CH" sz="800" dirty="0">
              <a:solidFill>
                <a:schemeClr val="tx1"/>
              </a:solidFill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6036266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1_Leer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44107373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1_Leer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31244598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1_Leer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55519277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Leer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499193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6.xml"/><Relationship Id="rId9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.xml"/><Relationship Id="rId13" Type="http://schemas.openxmlformats.org/officeDocument/2006/relationships/slideLayout" Target="../slideLayouts/slideLayout43.xml"/><Relationship Id="rId18" Type="http://schemas.openxmlformats.org/officeDocument/2006/relationships/slideLayout" Target="../slideLayouts/slideLayout48.xml"/><Relationship Id="rId3" Type="http://schemas.openxmlformats.org/officeDocument/2006/relationships/slideLayout" Target="../slideLayouts/slideLayout33.xml"/><Relationship Id="rId21" Type="http://schemas.openxmlformats.org/officeDocument/2006/relationships/slideLayout" Target="../slideLayouts/slideLayout51.xml"/><Relationship Id="rId7" Type="http://schemas.openxmlformats.org/officeDocument/2006/relationships/slideLayout" Target="../slideLayouts/slideLayout37.xml"/><Relationship Id="rId12" Type="http://schemas.openxmlformats.org/officeDocument/2006/relationships/slideLayout" Target="../slideLayouts/slideLayout42.xml"/><Relationship Id="rId17" Type="http://schemas.openxmlformats.org/officeDocument/2006/relationships/slideLayout" Target="../slideLayouts/slideLayout47.xml"/><Relationship Id="rId2" Type="http://schemas.openxmlformats.org/officeDocument/2006/relationships/slideLayout" Target="../slideLayouts/slideLayout32.xml"/><Relationship Id="rId1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50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slideLayout" Target="../slideLayouts/slideLayout41.xml"/><Relationship Id="rId5" Type="http://schemas.openxmlformats.org/officeDocument/2006/relationships/slideLayout" Target="../slideLayouts/slideLayout35.xml"/><Relationship Id="rId15" Type="http://schemas.openxmlformats.org/officeDocument/2006/relationships/slideLayout" Target="../slideLayouts/slideLayout45.xml"/><Relationship Id="rId23" Type="http://schemas.openxmlformats.org/officeDocument/2006/relationships/theme" Target="../theme/theme3.xml"/><Relationship Id="rId10" Type="http://schemas.openxmlformats.org/officeDocument/2006/relationships/slideLayout" Target="../slideLayouts/slideLayout40.xml"/><Relationship Id="rId19" Type="http://schemas.openxmlformats.org/officeDocument/2006/relationships/slideLayout" Target="../slideLayouts/slideLayout49.xml"/><Relationship Id="rId4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9.xml"/><Relationship Id="rId14" Type="http://schemas.openxmlformats.org/officeDocument/2006/relationships/slideLayout" Target="../slideLayouts/slideLayout44.xml"/><Relationship Id="rId22" Type="http://schemas.openxmlformats.org/officeDocument/2006/relationships/slideLayout" Target="../slideLayouts/slideLayout5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0.xml"/><Relationship Id="rId3" Type="http://schemas.openxmlformats.org/officeDocument/2006/relationships/slideLayout" Target="../slideLayouts/slideLayout55.xml"/><Relationship Id="rId7" Type="http://schemas.openxmlformats.org/officeDocument/2006/relationships/slideLayout" Target="../slideLayouts/slideLayout59.xml"/><Relationship Id="rId2" Type="http://schemas.openxmlformats.org/officeDocument/2006/relationships/slideLayout" Target="../slideLayouts/slideLayout54.xml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6.xml"/><Relationship Id="rId9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8.xml"/><Relationship Id="rId3" Type="http://schemas.openxmlformats.org/officeDocument/2006/relationships/slideLayout" Target="../slideLayouts/slideLayout63.xml"/><Relationship Id="rId7" Type="http://schemas.openxmlformats.org/officeDocument/2006/relationships/slideLayout" Target="../slideLayouts/slideLayout67.xml"/><Relationship Id="rId2" Type="http://schemas.openxmlformats.org/officeDocument/2006/relationships/slideLayout" Target="../slideLayouts/slideLayout62.xml"/><Relationship Id="rId1" Type="http://schemas.openxmlformats.org/officeDocument/2006/relationships/slideLayout" Target="../slideLayouts/slideLayout61.xml"/><Relationship Id="rId6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5.xml"/><Relationship Id="rId4" Type="http://schemas.openxmlformats.org/officeDocument/2006/relationships/slideLayout" Target="../slideLayouts/slideLayout64.xml"/><Relationship Id="rId9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6.xml"/><Relationship Id="rId13" Type="http://schemas.openxmlformats.org/officeDocument/2006/relationships/slideLayout" Target="../slideLayouts/slideLayout81.xml"/><Relationship Id="rId18" Type="http://schemas.openxmlformats.org/officeDocument/2006/relationships/slideLayout" Target="../slideLayouts/slideLayout86.xml"/><Relationship Id="rId3" Type="http://schemas.openxmlformats.org/officeDocument/2006/relationships/slideLayout" Target="../slideLayouts/slideLayout71.xml"/><Relationship Id="rId21" Type="http://schemas.openxmlformats.org/officeDocument/2006/relationships/slideLayout" Target="../slideLayouts/slideLayout89.xml"/><Relationship Id="rId7" Type="http://schemas.openxmlformats.org/officeDocument/2006/relationships/slideLayout" Target="../slideLayouts/slideLayout75.xml"/><Relationship Id="rId12" Type="http://schemas.openxmlformats.org/officeDocument/2006/relationships/slideLayout" Target="../slideLayouts/slideLayout80.xml"/><Relationship Id="rId17" Type="http://schemas.openxmlformats.org/officeDocument/2006/relationships/slideLayout" Target="../slideLayouts/slideLayout85.xml"/><Relationship Id="rId2" Type="http://schemas.openxmlformats.org/officeDocument/2006/relationships/slideLayout" Target="../slideLayouts/slideLayout70.xml"/><Relationship Id="rId16" Type="http://schemas.openxmlformats.org/officeDocument/2006/relationships/slideLayout" Target="../slideLayouts/slideLayout84.xml"/><Relationship Id="rId20" Type="http://schemas.openxmlformats.org/officeDocument/2006/relationships/slideLayout" Target="../slideLayouts/slideLayout88.xml"/><Relationship Id="rId1" Type="http://schemas.openxmlformats.org/officeDocument/2006/relationships/slideLayout" Target="../slideLayouts/slideLayout69.xml"/><Relationship Id="rId6" Type="http://schemas.openxmlformats.org/officeDocument/2006/relationships/slideLayout" Target="../slideLayouts/slideLayout74.xml"/><Relationship Id="rId11" Type="http://schemas.openxmlformats.org/officeDocument/2006/relationships/slideLayout" Target="../slideLayouts/slideLayout79.xml"/><Relationship Id="rId24" Type="http://schemas.openxmlformats.org/officeDocument/2006/relationships/theme" Target="../theme/theme6.xml"/><Relationship Id="rId5" Type="http://schemas.openxmlformats.org/officeDocument/2006/relationships/slideLayout" Target="../slideLayouts/slideLayout73.xml"/><Relationship Id="rId15" Type="http://schemas.openxmlformats.org/officeDocument/2006/relationships/slideLayout" Target="../slideLayouts/slideLayout83.xml"/><Relationship Id="rId23" Type="http://schemas.openxmlformats.org/officeDocument/2006/relationships/slideLayout" Target="../slideLayouts/slideLayout91.xml"/><Relationship Id="rId10" Type="http://schemas.openxmlformats.org/officeDocument/2006/relationships/slideLayout" Target="../slideLayouts/slideLayout78.xml"/><Relationship Id="rId19" Type="http://schemas.openxmlformats.org/officeDocument/2006/relationships/slideLayout" Target="../slideLayouts/slideLayout87.xml"/><Relationship Id="rId4" Type="http://schemas.openxmlformats.org/officeDocument/2006/relationships/slideLayout" Target="../slideLayouts/slideLayout72.xml"/><Relationship Id="rId9" Type="http://schemas.openxmlformats.org/officeDocument/2006/relationships/slideLayout" Target="../slideLayouts/slideLayout77.xml"/><Relationship Id="rId14" Type="http://schemas.openxmlformats.org/officeDocument/2006/relationships/slideLayout" Target="../slideLayouts/slideLayout82.xml"/><Relationship Id="rId22" Type="http://schemas.openxmlformats.org/officeDocument/2006/relationships/slideLayout" Target="../slideLayouts/slideLayout9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>
            <a:extLst>
              <a:ext uri="{FF2B5EF4-FFF2-40B4-BE49-F238E27FC236}">
                <a16:creationId xmlns:a16="http://schemas.microsoft.com/office/drawing/2014/main" id="{E827984C-EFEB-96F2-509B-6E584A8282A1}"/>
              </a:ext>
            </a:extLst>
          </p:cNvPr>
          <p:cNvSpPr/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noFill/>
            <a:miter lim="800000"/>
            <a:headEnd/>
            <a:tailEnd/>
          </a:ln>
        </p:spPr>
        <p:txBody>
          <a:bodyPr rot="0" spcFirstLastPara="0" vertOverflow="overflow" horzOverflow="overflow" vert="horz" wrap="square" lIns="72000" tIns="72000" rIns="72000" bIns="72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e-CH" sz="1600" b="0" i="0" dirty="0">
              <a:latin typeface="Calibri" panose="020F0502020204030204" pitchFamily="34" charset="0"/>
            </a:endParaRPr>
          </a:p>
        </p:txBody>
      </p:sp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384026" y="343709"/>
            <a:ext cx="11370406" cy="8280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de-CH" dirty="0"/>
              <a:t>Titel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81581" y="1557339"/>
            <a:ext cx="11370406" cy="484988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CH" noProof="0" dirty="0"/>
              <a:t>Text</a:t>
            </a:r>
          </a:p>
          <a:p>
            <a:pPr lvl="1"/>
            <a:r>
              <a:rPr lang="de-CH" noProof="0" dirty="0"/>
              <a:t>Zweiter Text</a:t>
            </a:r>
          </a:p>
          <a:p>
            <a:pPr lvl="2"/>
            <a:r>
              <a:rPr lang="de-CH" noProof="0" dirty="0"/>
              <a:t>Dritter Text</a:t>
            </a:r>
          </a:p>
          <a:p>
            <a:pPr lvl="3"/>
            <a:r>
              <a:rPr lang="de-CH" noProof="0" dirty="0"/>
              <a:t>Vierter Text</a:t>
            </a:r>
          </a:p>
        </p:txBody>
      </p:sp>
      <p:sp>
        <p:nvSpPr>
          <p:cNvPr id="6" name="Fußzeilenplatzhalter 1">
            <a:extLst>
              <a:ext uri="{FF2B5EF4-FFF2-40B4-BE49-F238E27FC236}">
                <a16:creationId xmlns:a16="http://schemas.microsoft.com/office/drawing/2014/main" id="{4A358427-013E-A709-3EAF-1BDB671AB618}"/>
              </a:ext>
            </a:extLst>
          </p:cNvPr>
          <p:cNvSpPr txBox="1">
            <a:spLocks/>
          </p:cNvSpPr>
          <p:nvPr userDrawn="1"/>
        </p:nvSpPr>
        <p:spPr>
          <a:xfrm>
            <a:off x="11133138" y="6410325"/>
            <a:ext cx="649287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95202A2B-C977-E242-981D-4353B69DDCE3}" type="slidenum">
              <a:rPr lang="de-DE" sz="800" smtClean="0">
                <a:solidFill>
                  <a:schemeClr val="tx1"/>
                </a:solidFill>
                <a:ea typeface="Roboto" panose="02000000000000000000" pitchFamily="2" charset="0"/>
              </a:rPr>
              <a:t>‹#›</a:t>
            </a:fld>
            <a:endParaRPr lang="de-CH" sz="800" dirty="0">
              <a:solidFill>
                <a:schemeClr val="tx1"/>
              </a:solidFill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98194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  <p:sldLayoutId id="2147483675" r:id="rId14"/>
    <p:sldLayoutId id="2147483680" r:id="rId15"/>
    <p:sldLayoutId id="2147483676" r:id="rId16"/>
    <p:sldLayoutId id="2147483677" r:id="rId17"/>
    <p:sldLayoutId id="2147483678" r:id="rId18"/>
    <p:sldLayoutId id="2147483679" r:id="rId19"/>
    <p:sldLayoutId id="2147483763" r:id="rId20"/>
    <p:sldLayoutId id="2147483764" r:id="rId21"/>
    <p:sldLayoutId id="2147483765" r:id="rId22"/>
  </p:sldLayoutIdLst>
  <p:txStyles>
    <p:titleStyle>
      <a:lvl1pPr algn="l" defTabSz="914400" rtl="0" eaLnBrk="1" latinLnBrk="0" hangingPunct="1">
        <a:lnSpc>
          <a:spcPct val="96000"/>
        </a:lnSpc>
        <a:spcBef>
          <a:spcPct val="0"/>
        </a:spcBef>
        <a:buNone/>
        <a:defRPr sz="3000" b="1" i="0" kern="1200" spc="0" baseline="0">
          <a:solidFill>
            <a:schemeClr val="tx1"/>
          </a:solidFill>
          <a:latin typeface="Calibri" panose="020F0502020204030204" pitchFamily="34" charset="0"/>
          <a:ea typeface="Roboto" panose="02000000000000000000" pitchFamily="2" charset="0"/>
          <a:cs typeface="Calibri" panose="020F0502020204030204" pitchFamily="34" charset="0"/>
        </a:defRPr>
      </a:lvl1pPr>
    </p:titleStyle>
    <p:bodyStyle>
      <a:lvl1pPr marL="0" indent="0" algn="l" defTabSz="914400" rtl="0" eaLnBrk="1" latinLnBrk="0" hangingPunct="1">
        <a:lnSpc>
          <a:spcPct val="109000"/>
        </a:lnSpc>
        <a:spcBef>
          <a:spcPts val="0"/>
        </a:spcBef>
        <a:buFont typeface="+mj-lt"/>
        <a:buNone/>
        <a:defRPr sz="2100" b="0" i="0" kern="1200" spc="-10" baseline="0">
          <a:solidFill>
            <a:schemeClr val="tx1"/>
          </a:solidFill>
          <a:latin typeface="Calibri Light" panose="020F0302020204030204" pitchFamily="34" charset="0"/>
          <a:ea typeface="Roboto" panose="02000000000000000000" pitchFamily="2" charset="0"/>
          <a:cs typeface="Calibri Light" panose="020F0302020204030204" pitchFamily="34" charset="0"/>
        </a:defRPr>
      </a:lvl1pPr>
      <a:lvl2pPr marL="198000" indent="-198000" algn="l" defTabSz="914400" rtl="0" eaLnBrk="1" latinLnBrk="0" hangingPunct="1">
        <a:lnSpc>
          <a:spcPct val="109000"/>
        </a:lnSpc>
        <a:spcBef>
          <a:spcPts val="0"/>
        </a:spcBef>
        <a:buFont typeface="Segoe UI" panose="020B0502040204020203" pitchFamily="34" charset="0"/>
        <a:buChar char="‒"/>
        <a:defRPr sz="2100" b="0" i="0" kern="1200" spc="-10" baseline="0">
          <a:solidFill>
            <a:schemeClr val="tx1"/>
          </a:solidFill>
          <a:latin typeface="Calibri Light" panose="020F0302020204030204" pitchFamily="34" charset="0"/>
          <a:ea typeface="Roboto" panose="02000000000000000000" pitchFamily="2" charset="0"/>
          <a:cs typeface="Calibri Light" panose="020F0302020204030204" pitchFamily="34" charset="0"/>
        </a:defRPr>
      </a:lvl2pPr>
      <a:lvl3pPr marL="396000" indent="-198000" algn="l" defTabSz="914400" rtl="0" eaLnBrk="1" latinLnBrk="0" hangingPunct="1">
        <a:lnSpc>
          <a:spcPct val="109000"/>
        </a:lnSpc>
        <a:spcBef>
          <a:spcPts val="0"/>
        </a:spcBef>
        <a:buFont typeface="Segoe UI" panose="020B0502040204020203" pitchFamily="34" charset="0"/>
        <a:buChar char="‒"/>
        <a:defRPr sz="2100" b="0" i="0" kern="1200" spc="-10" baseline="0">
          <a:solidFill>
            <a:schemeClr val="tx1"/>
          </a:solidFill>
          <a:latin typeface="Calibri Light" panose="020F0302020204030204" pitchFamily="34" charset="0"/>
          <a:ea typeface="Roboto" panose="02000000000000000000" pitchFamily="2" charset="0"/>
          <a:cs typeface="Calibri Light" panose="020F0302020204030204" pitchFamily="34" charset="0"/>
        </a:defRPr>
      </a:lvl3pPr>
      <a:lvl4pPr marL="594000" indent="-198000" algn="l" defTabSz="914400" rtl="0" eaLnBrk="1" latinLnBrk="0" hangingPunct="1">
        <a:lnSpc>
          <a:spcPct val="109000"/>
        </a:lnSpc>
        <a:spcBef>
          <a:spcPts val="0"/>
        </a:spcBef>
        <a:buFont typeface="Segoe UI" panose="020B0502040204020203" pitchFamily="34" charset="0"/>
        <a:buChar char="‒"/>
        <a:defRPr sz="2100" b="0" i="0" kern="1200" spc="-10" baseline="0">
          <a:solidFill>
            <a:schemeClr val="tx1"/>
          </a:solidFill>
          <a:latin typeface="Calibri Light" panose="020F0302020204030204" pitchFamily="34" charset="0"/>
          <a:ea typeface="Roboto" panose="02000000000000000000" pitchFamily="2" charset="0"/>
          <a:cs typeface="Calibri Light" panose="020F0302020204030204" pitchFamily="34" charset="0"/>
        </a:defRPr>
      </a:lvl4pPr>
      <a:lvl5pPr marL="792000" indent="-198000" algn="l" defTabSz="914400" rtl="0" eaLnBrk="1" latinLnBrk="0" hangingPunct="1">
        <a:lnSpc>
          <a:spcPct val="109000"/>
        </a:lnSpc>
        <a:spcBef>
          <a:spcPts val="0"/>
        </a:spcBef>
        <a:buFont typeface="Segoe UI" panose="020B0502040204020203" pitchFamily="34" charset="0"/>
        <a:buChar char="‒"/>
        <a:defRPr sz="2100" b="0" i="0" kern="1200" spc="-10" baseline="0">
          <a:solidFill>
            <a:schemeClr val="tx1"/>
          </a:solidFill>
          <a:latin typeface="Calibri Light" panose="020F0302020204030204" pitchFamily="34" charset="0"/>
          <a:ea typeface="Roboto" panose="02000000000000000000" pitchFamily="2" charset="0"/>
          <a:cs typeface="Calibri Light" panose="020F03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indent="0" algn="l" defTabSz="914400" rtl="0" eaLnBrk="1" latinLnBrk="0" hangingPunct="1">
        <a:lnSpc>
          <a:spcPct val="109000"/>
        </a:lnSpc>
        <a:spcBef>
          <a:spcPts val="0"/>
        </a:spcBef>
        <a:buFont typeface="+mj-lt"/>
        <a:buNone/>
        <a:defRPr sz="2000" b="0" kern="1200" spc="-10" baseline="0">
          <a:solidFill>
            <a:schemeClr val="tx1"/>
          </a:solidFill>
          <a:latin typeface="+mn-lt"/>
          <a:ea typeface="+mn-ea"/>
          <a:cs typeface="+mn-cs"/>
        </a:defRPr>
      </a:lvl1pPr>
      <a:lvl2pPr marL="198000" indent="-198000" algn="l" defTabSz="914400" rtl="0" eaLnBrk="1" latinLnBrk="0" hangingPunct="1">
        <a:lnSpc>
          <a:spcPct val="109000"/>
        </a:lnSpc>
        <a:spcBef>
          <a:spcPts val="0"/>
        </a:spcBef>
        <a:buFont typeface="Symbol" panose="05050102010706020507" pitchFamily="18" charset="2"/>
        <a:buChar char="-"/>
        <a:defRPr sz="2000" kern="1200" spc="-10" baseline="0">
          <a:solidFill>
            <a:schemeClr val="tx1"/>
          </a:solidFill>
          <a:latin typeface="+mn-lt"/>
          <a:ea typeface="+mn-ea"/>
          <a:cs typeface="+mn-cs"/>
        </a:defRPr>
      </a:lvl2pPr>
      <a:lvl3pPr marL="396000" indent="-198000" algn="l" defTabSz="914400" rtl="0" eaLnBrk="1" latinLnBrk="0" hangingPunct="1">
        <a:lnSpc>
          <a:spcPct val="109000"/>
        </a:lnSpc>
        <a:spcBef>
          <a:spcPts val="0"/>
        </a:spcBef>
        <a:buFont typeface="Symbol" panose="05050102010706020507" pitchFamily="18" charset="2"/>
        <a:buChar char="-"/>
        <a:defRPr sz="2000" kern="1200" spc="-10" baseline="0">
          <a:solidFill>
            <a:schemeClr val="tx1"/>
          </a:solidFill>
          <a:latin typeface="+mn-lt"/>
          <a:ea typeface="+mn-ea"/>
          <a:cs typeface="+mn-cs"/>
        </a:defRPr>
      </a:lvl3pPr>
      <a:lvl4pPr marL="594000" indent="-198000" algn="l" defTabSz="914400" rtl="0" eaLnBrk="1" latinLnBrk="0" hangingPunct="1">
        <a:lnSpc>
          <a:spcPct val="109000"/>
        </a:lnSpc>
        <a:spcBef>
          <a:spcPts val="0"/>
        </a:spcBef>
        <a:buFont typeface="Symbol" panose="05050102010706020507" pitchFamily="18" charset="2"/>
        <a:buChar char="-"/>
        <a:defRPr sz="2000" kern="1200" spc="-10" baseline="0">
          <a:solidFill>
            <a:schemeClr val="tx1"/>
          </a:solidFill>
          <a:latin typeface="+mn-lt"/>
          <a:ea typeface="+mn-ea"/>
          <a:cs typeface="+mn-cs"/>
        </a:defRPr>
      </a:lvl4pPr>
      <a:lvl5pPr marL="792000" indent="-198000" algn="l" defTabSz="914400" rtl="0" eaLnBrk="1" latinLnBrk="0" hangingPunct="1">
        <a:lnSpc>
          <a:spcPct val="109000"/>
        </a:lnSpc>
        <a:spcBef>
          <a:spcPts val="0"/>
        </a:spcBef>
        <a:buFont typeface="Symbol" panose="05050102010706020507" pitchFamily="18" charset="2"/>
        <a:buChar char="-"/>
        <a:defRPr sz="2000" kern="1200" spc="-1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58">
          <p15:clr>
            <a:srgbClr val="A4A3A4"/>
          </p15:clr>
        </p15:guide>
        <p15:guide id="2" pos="7422">
          <p15:clr>
            <a:srgbClr val="A4A3A4"/>
          </p15:clr>
        </p15:guide>
        <p15:guide id="3" orient="horz" pos="4038">
          <p15:clr>
            <a:srgbClr val="A4A3A4"/>
          </p15:clr>
        </p15:guide>
        <p15:guide id="4" orient="horz" pos="981">
          <p15:clr>
            <a:srgbClr val="A4A3A4"/>
          </p15:clr>
        </p15:guide>
        <p15:guide id="5" orient="horz" pos="234">
          <p15:clr>
            <a:srgbClr val="A4A3A4"/>
          </p15:clr>
        </p15:guide>
        <p15:guide id="6" pos="3749">
          <p15:clr>
            <a:srgbClr val="A4A3A4"/>
          </p15:clr>
        </p15:guide>
        <p15:guide id="7" pos="3931">
          <p15:clr>
            <a:srgbClr val="A4A3A4"/>
          </p15:clr>
        </p15:guide>
        <p15:guide id="8" pos="2525">
          <p15:clr>
            <a:srgbClr val="A4A3A4"/>
          </p15:clr>
        </p15:guide>
        <p15:guide id="9" pos="2706">
          <p15:clr>
            <a:srgbClr val="A4A3A4"/>
          </p15:clr>
        </p15:guide>
        <p15:guide id="10" pos="4974">
          <p15:clr>
            <a:srgbClr val="A4A3A4"/>
          </p15:clr>
        </p15:guide>
        <p15:guide id="11" pos="5155">
          <p15:clr>
            <a:srgbClr val="A4A3A4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1">
            <a:extLst>
              <a:ext uri="{FF2B5EF4-FFF2-40B4-BE49-F238E27FC236}">
                <a16:creationId xmlns:a16="http://schemas.microsoft.com/office/drawing/2014/main" id="{198B7644-320D-2F99-7F0E-A9C9EB23AD21}"/>
              </a:ext>
            </a:extLst>
          </p:cNvPr>
          <p:cNvSpPr txBox="1">
            <a:spLocks/>
          </p:cNvSpPr>
          <p:nvPr userDrawn="1"/>
        </p:nvSpPr>
        <p:spPr>
          <a:xfrm>
            <a:off x="384026" y="343709"/>
            <a:ext cx="11370406" cy="828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b="1" i="0" kern="120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de-CH" dirty="0"/>
              <a:t>Bilder für einzelne MQI folgen</a:t>
            </a:r>
          </a:p>
        </p:txBody>
      </p:sp>
    </p:spTree>
    <p:extLst>
      <p:ext uri="{BB962C8B-B14F-4D97-AF65-F5344CB8AC3E}">
        <p14:creationId xmlns:p14="http://schemas.microsoft.com/office/powerpoint/2010/main" val="28651630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90" r:id="rId3"/>
    <p:sldLayoutId id="2147483691" r:id="rId4"/>
    <p:sldLayoutId id="2147483802" r:id="rId5"/>
    <p:sldLayoutId id="2147483803" r:id="rId6"/>
    <p:sldLayoutId id="2147483804" r:id="rId7"/>
    <p:sldLayoutId id="2147483805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>
            <a:extLst>
              <a:ext uri="{FF2B5EF4-FFF2-40B4-BE49-F238E27FC236}">
                <a16:creationId xmlns:a16="http://schemas.microsoft.com/office/drawing/2014/main" id="{E827984C-EFEB-96F2-509B-6E584A8282A1}"/>
              </a:ext>
            </a:extLst>
          </p:cNvPr>
          <p:cNvSpPr/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noFill/>
            <a:miter lim="800000"/>
            <a:headEnd/>
            <a:tailEnd/>
          </a:ln>
        </p:spPr>
        <p:txBody>
          <a:bodyPr rot="0" spcFirstLastPara="0" vertOverflow="overflow" horzOverflow="overflow" vert="horz" wrap="square" lIns="72000" tIns="72000" rIns="72000" bIns="72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e-CH" sz="1600" b="0" i="0" dirty="0">
              <a:latin typeface="Calibri" panose="020F0502020204030204" pitchFamily="34" charset="0"/>
            </a:endParaRPr>
          </a:p>
        </p:txBody>
      </p:sp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384026" y="343709"/>
            <a:ext cx="11370406" cy="8280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de-CH" dirty="0"/>
              <a:t>Titel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81581" y="1557339"/>
            <a:ext cx="11370406" cy="484988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CH" noProof="0" dirty="0"/>
              <a:t>Text</a:t>
            </a:r>
          </a:p>
          <a:p>
            <a:pPr lvl="1"/>
            <a:r>
              <a:rPr lang="de-CH" noProof="0" dirty="0"/>
              <a:t>Zweiter Text</a:t>
            </a:r>
          </a:p>
          <a:p>
            <a:pPr lvl="2"/>
            <a:r>
              <a:rPr lang="de-CH" noProof="0" dirty="0"/>
              <a:t>Dritter Text</a:t>
            </a:r>
          </a:p>
          <a:p>
            <a:pPr lvl="3"/>
            <a:r>
              <a:rPr lang="de-CH" noProof="0" dirty="0"/>
              <a:t>Vierter Text</a:t>
            </a:r>
          </a:p>
        </p:txBody>
      </p:sp>
      <p:sp>
        <p:nvSpPr>
          <p:cNvPr id="6" name="Fußzeilenplatzhalter 1">
            <a:extLst>
              <a:ext uri="{FF2B5EF4-FFF2-40B4-BE49-F238E27FC236}">
                <a16:creationId xmlns:a16="http://schemas.microsoft.com/office/drawing/2014/main" id="{4A358427-013E-A709-3EAF-1BDB671AB618}"/>
              </a:ext>
            </a:extLst>
          </p:cNvPr>
          <p:cNvSpPr txBox="1">
            <a:spLocks/>
          </p:cNvSpPr>
          <p:nvPr/>
        </p:nvSpPr>
        <p:spPr>
          <a:xfrm>
            <a:off x="11133138" y="6410325"/>
            <a:ext cx="649287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95202A2B-C977-E242-981D-4353B69DDCE3}" type="slidenum">
              <a:rPr lang="de-DE" sz="800" smtClean="0">
                <a:solidFill>
                  <a:schemeClr val="tx1"/>
                </a:solidFill>
                <a:ea typeface="Roboto" panose="02000000000000000000" pitchFamily="2" charset="0"/>
              </a:rPr>
              <a:t>‹#›</a:t>
            </a:fld>
            <a:endParaRPr lang="de-CH" sz="800" dirty="0">
              <a:solidFill>
                <a:schemeClr val="tx1"/>
              </a:solidFill>
              <a:ea typeface="Roboto" panose="02000000000000000000" pitchFamily="2" charset="0"/>
            </a:endParaRPr>
          </a:p>
        </p:txBody>
      </p:sp>
      <p:sp>
        <p:nvSpPr>
          <p:cNvPr id="4" name="Titel 1">
            <a:extLst>
              <a:ext uri="{FF2B5EF4-FFF2-40B4-BE49-F238E27FC236}">
                <a16:creationId xmlns:a16="http://schemas.microsoft.com/office/drawing/2014/main" id="{C509CDE1-4834-CF74-C9E5-9E44B8EA7CD6}"/>
              </a:ext>
            </a:extLst>
          </p:cNvPr>
          <p:cNvSpPr txBox="1">
            <a:spLocks/>
          </p:cNvSpPr>
          <p:nvPr userDrawn="1"/>
        </p:nvSpPr>
        <p:spPr>
          <a:xfrm>
            <a:off x="384026" y="343709"/>
            <a:ext cx="11370406" cy="828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b="1" i="0" kern="120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de-CH" dirty="0"/>
              <a:t>Bilder für einzelne MQI folgen</a:t>
            </a:r>
          </a:p>
        </p:txBody>
      </p:sp>
    </p:spTree>
    <p:extLst>
      <p:ext uri="{BB962C8B-B14F-4D97-AF65-F5344CB8AC3E}">
        <p14:creationId xmlns:p14="http://schemas.microsoft.com/office/powerpoint/2010/main" val="31067018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710" r:id="rId3"/>
    <p:sldLayoutId id="2147483711" r:id="rId4"/>
    <p:sldLayoutId id="2147483712" r:id="rId5"/>
    <p:sldLayoutId id="2147483713" r:id="rId6"/>
    <p:sldLayoutId id="2147483714" r:id="rId7"/>
    <p:sldLayoutId id="2147483715" r:id="rId8"/>
    <p:sldLayoutId id="2147483716" r:id="rId9"/>
    <p:sldLayoutId id="2147483717" r:id="rId10"/>
    <p:sldLayoutId id="2147483718" r:id="rId11"/>
    <p:sldLayoutId id="2147483719" r:id="rId12"/>
    <p:sldLayoutId id="2147483720" r:id="rId13"/>
    <p:sldLayoutId id="2147483721" r:id="rId14"/>
    <p:sldLayoutId id="2147483722" r:id="rId15"/>
    <p:sldLayoutId id="2147483723" r:id="rId16"/>
    <p:sldLayoutId id="2147483724" r:id="rId17"/>
    <p:sldLayoutId id="2147483725" r:id="rId18"/>
    <p:sldLayoutId id="2147483726" r:id="rId19"/>
    <p:sldLayoutId id="2147483727" r:id="rId20"/>
    <p:sldLayoutId id="2147483728" r:id="rId21"/>
    <p:sldLayoutId id="2147483729" r:id="rId22"/>
  </p:sldLayoutIdLst>
  <p:txStyles>
    <p:titleStyle>
      <a:lvl1pPr algn="l" defTabSz="914400" rtl="0" eaLnBrk="1" latinLnBrk="0" hangingPunct="1">
        <a:lnSpc>
          <a:spcPct val="96000"/>
        </a:lnSpc>
        <a:spcBef>
          <a:spcPct val="0"/>
        </a:spcBef>
        <a:buNone/>
        <a:defRPr sz="3000" b="1" i="0" kern="1200" spc="0" baseline="0">
          <a:solidFill>
            <a:schemeClr val="tx1"/>
          </a:solidFill>
          <a:latin typeface="Calibri" panose="020F0502020204030204" pitchFamily="34" charset="0"/>
          <a:ea typeface="Roboto" panose="02000000000000000000" pitchFamily="2" charset="0"/>
          <a:cs typeface="Calibri" panose="020F0502020204030204" pitchFamily="34" charset="0"/>
        </a:defRPr>
      </a:lvl1pPr>
    </p:titleStyle>
    <p:bodyStyle>
      <a:lvl1pPr marL="0" indent="0" algn="l" defTabSz="914400" rtl="0" eaLnBrk="1" latinLnBrk="0" hangingPunct="1">
        <a:lnSpc>
          <a:spcPct val="109000"/>
        </a:lnSpc>
        <a:spcBef>
          <a:spcPts val="0"/>
        </a:spcBef>
        <a:buFont typeface="+mj-lt"/>
        <a:buNone/>
        <a:defRPr sz="2100" b="0" i="0" kern="1200" spc="-10" baseline="0">
          <a:solidFill>
            <a:schemeClr val="tx1"/>
          </a:solidFill>
          <a:latin typeface="Calibri Light" panose="020F0302020204030204" pitchFamily="34" charset="0"/>
          <a:ea typeface="Roboto" panose="02000000000000000000" pitchFamily="2" charset="0"/>
          <a:cs typeface="Calibri Light" panose="020F0302020204030204" pitchFamily="34" charset="0"/>
        </a:defRPr>
      </a:lvl1pPr>
      <a:lvl2pPr marL="198000" indent="-198000" algn="l" defTabSz="914400" rtl="0" eaLnBrk="1" latinLnBrk="0" hangingPunct="1">
        <a:lnSpc>
          <a:spcPct val="109000"/>
        </a:lnSpc>
        <a:spcBef>
          <a:spcPts val="0"/>
        </a:spcBef>
        <a:buFont typeface="Segoe UI" panose="020B0502040204020203" pitchFamily="34" charset="0"/>
        <a:buChar char="‒"/>
        <a:defRPr sz="2100" b="0" i="0" kern="1200" spc="-10" baseline="0">
          <a:solidFill>
            <a:schemeClr val="tx1"/>
          </a:solidFill>
          <a:latin typeface="Calibri Light" panose="020F0302020204030204" pitchFamily="34" charset="0"/>
          <a:ea typeface="Roboto" panose="02000000000000000000" pitchFamily="2" charset="0"/>
          <a:cs typeface="Calibri Light" panose="020F0302020204030204" pitchFamily="34" charset="0"/>
        </a:defRPr>
      </a:lvl2pPr>
      <a:lvl3pPr marL="396000" indent="-198000" algn="l" defTabSz="914400" rtl="0" eaLnBrk="1" latinLnBrk="0" hangingPunct="1">
        <a:lnSpc>
          <a:spcPct val="109000"/>
        </a:lnSpc>
        <a:spcBef>
          <a:spcPts val="0"/>
        </a:spcBef>
        <a:buFont typeface="Segoe UI" panose="020B0502040204020203" pitchFamily="34" charset="0"/>
        <a:buChar char="‒"/>
        <a:defRPr sz="2100" b="0" i="0" kern="1200" spc="-10" baseline="0">
          <a:solidFill>
            <a:schemeClr val="tx1"/>
          </a:solidFill>
          <a:latin typeface="Calibri Light" panose="020F0302020204030204" pitchFamily="34" charset="0"/>
          <a:ea typeface="Roboto" panose="02000000000000000000" pitchFamily="2" charset="0"/>
          <a:cs typeface="Calibri Light" panose="020F0302020204030204" pitchFamily="34" charset="0"/>
        </a:defRPr>
      </a:lvl3pPr>
      <a:lvl4pPr marL="594000" indent="-198000" algn="l" defTabSz="914400" rtl="0" eaLnBrk="1" latinLnBrk="0" hangingPunct="1">
        <a:lnSpc>
          <a:spcPct val="109000"/>
        </a:lnSpc>
        <a:spcBef>
          <a:spcPts val="0"/>
        </a:spcBef>
        <a:buFont typeface="Segoe UI" panose="020B0502040204020203" pitchFamily="34" charset="0"/>
        <a:buChar char="‒"/>
        <a:defRPr sz="2100" b="0" i="0" kern="1200" spc="-10" baseline="0">
          <a:solidFill>
            <a:schemeClr val="tx1"/>
          </a:solidFill>
          <a:latin typeface="Calibri Light" panose="020F0302020204030204" pitchFamily="34" charset="0"/>
          <a:ea typeface="Roboto" panose="02000000000000000000" pitchFamily="2" charset="0"/>
          <a:cs typeface="Calibri Light" panose="020F0302020204030204" pitchFamily="34" charset="0"/>
        </a:defRPr>
      </a:lvl4pPr>
      <a:lvl5pPr marL="792000" indent="-198000" algn="l" defTabSz="914400" rtl="0" eaLnBrk="1" latinLnBrk="0" hangingPunct="1">
        <a:lnSpc>
          <a:spcPct val="109000"/>
        </a:lnSpc>
        <a:spcBef>
          <a:spcPts val="0"/>
        </a:spcBef>
        <a:buFont typeface="Segoe UI" panose="020B0502040204020203" pitchFamily="34" charset="0"/>
        <a:buChar char="‒"/>
        <a:defRPr sz="2100" b="0" i="0" kern="1200" spc="-10" baseline="0">
          <a:solidFill>
            <a:schemeClr val="tx1"/>
          </a:solidFill>
          <a:latin typeface="Calibri Light" panose="020F0302020204030204" pitchFamily="34" charset="0"/>
          <a:ea typeface="Roboto" panose="02000000000000000000" pitchFamily="2" charset="0"/>
          <a:cs typeface="Calibri Light" panose="020F03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indent="0" algn="l" defTabSz="914400" rtl="0" eaLnBrk="1" latinLnBrk="0" hangingPunct="1">
        <a:lnSpc>
          <a:spcPct val="109000"/>
        </a:lnSpc>
        <a:spcBef>
          <a:spcPts val="0"/>
        </a:spcBef>
        <a:buFont typeface="+mj-lt"/>
        <a:buNone/>
        <a:defRPr sz="2000" b="0" kern="1200" spc="-10" baseline="0">
          <a:solidFill>
            <a:schemeClr val="tx1"/>
          </a:solidFill>
          <a:latin typeface="+mn-lt"/>
          <a:ea typeface="+mn-ea"/>
          <a:cs typeface="+mn-cs"/>
        </a:defRPr>
      </a:lvl1pPr>
      <a:lvl2pPr marL="198000" indent="-198000" algn="l" defTabSz="914400" rtl="0" eaLnBrk="1" latinLnBrk="0" hangingPunct="1">
        <a:lnSpc>
          <a:spcPct val="109000"/>
        </a:lnSpc>
        <a:spcBef>
          <a:spcPts val="0"/>
        </a:spcBef>
        <a:buFont typeface="Symbol" panose="05050102010706020507" pitchFamily="18" charset="2"/>
        <a:buChar char="-"/>
        <a:defRPr sz="2000" kern="1200" spc="-10" baseline="0">
          <a:solidFill>
            <a:schemeClr val="tx1"/>
          </a:solidFill>
          <a:latin typeface="+mn-lt"/>
          <a:ea typeface="+mn-ea"/>
          <a:cs typeface="+mn-cs"/>
        </a:defRPr>
      </a:lvl2pPr>
      <a:lvl3pPr marL="396000" indent="-198000" algn="l" defTabSz="914400" rtl="0" eaLnBrk="1" latinLnBrk="0" hangingPunct="1">
        <a:lnSpc>
          <a:spcPct val="109000"/>
        </a:lnSpc>
        <a:spcBef>
          <a:spcPts val="0"/>
        </a:spcBef>
        <a:buFont typeface="Symbol" panose="05050102010706020507" pitchFamily="18" charset="2"/>
        <a:buChar char="-"/>
        <a:defRPr sz="2000" kern="1200" spc="-10" baseline="0">
          <a:solidFill>
            <a:schemeClr val="tx1"/>
          </a:solidFill>
          <a:latin typeface="+mn-lt"/>
          <a:ea typeface="+mn-ea"/>
          <a:cs typeface="+mn-cs"/>
        </a:defRPr>
      </a:lvl3pPr>
      <a:lvl4pPr marL="594000" indent="-198000" algn="l" defTabSz="914400" rtl="0" eaLnBrk="1" latinLnBrk="0" hangingPunct="1">
        <a:lnSpc>
          <a:spcPct val="109000"/>
        </a:lnSpc>
        <a:spcBef>
          <a:spcPts val="0"/>
        </a:spcBef>
        <a:buFont typeface="Symbol" panose="05050102010706020507" pitchFamily="18" charset="2"/>
        <a:buChar char="-"/>
        <a:defRPr sz="2000" kern="1200" spc="-10" baseline="0">
          <a:solidFill>
            <a:schemeClr val="tx1"/>
          </a:solidFill>
          <a:latin typeface="+mn-lt"/>
          <a:ea typeface="+mn-ea"/>
          <a:cs typeface="+mn-cs"/>
        </a:defRPr>
      </a:lvl4pPr>
      <a:lvl5pPr marL="792000" indent="-198000" algn="l" defTabSz="914400" rtl="0" eaLnBrk="1" latinLnBrk="0" hangingPunct="1">
        <a:lnSpc>
          <a:spcPct val="109000"/>
        </a:lnSpc>
        <a:spcBef>
          <a:spcPts val="0"/>
        </a:spcBef>
        <a:buFont typeface="Symbol" panose="05050102010706020507" pitchFamily="18" charset="2"/>
        <a:buChar char="-"/>
        <a:defRPr sz="2000" kern="1200" spc="-1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58">
          <p15:clr>
            <a:srgbClr val="A4A3A4"/>
          </p15:clr>
        </p15:guide>
        <p15:guide id="2" pos="7422">
          <p15:clr>
            <a:srgbClr val="A4A3A4"/>
          </p15:clr>
        </p15:guide>
        <p15:guide id="3" orient="horz" pos="4038">
          <p15:clr>
            <a:srgbClr val="A4A3A4"/>
          </p15:clr>
        </p15:guide>
        <p15:guide id="4" orient="horz" pos="981">
          <p15:clr>
            <a:srgbClr val="A4A3A4"/>
          </p15:clr>
        </p15:guide>
        <p15:guide id="5" orient="horz" pos="234">
          <p15:clr>
            <a:srgbClr val="A4A3A4"/>
          </p15:clr>
        </p15:guide>
        <p15:guide id="6" pos="3749">
          <p15:clr>
            <a:srgbClr val="A4A3A4"/>
          </p15:clr>
        </p15:guide>
        <p15:guide id="7" pos="3931">
          <p15:clr>
            <a:srgbClr val="A4A3A4"/>
          </p15:clr>
        </p15:guide>
        <p15:guide id="8" pos="2525">
          <p15:clr>
            <a:srgbClr val="A4A3A4"/>
          </p15:clr>
        </p15:guide>
        <p15:guide id="9" pos="2706">
          <p15:clr>
            <a:srgbClr val="A4A3A4"/>
          </p15:clr>
        </p15:guide>
        <p15:guide id="10" pos="4974">
          <p15:clr>
            <a:srgbClr val="A4A3A4"/>
          </p15:clr>
        </p15:guide>
        <p15:guide id="11" pos="5155">
          <p15:clr>
            <a:srgbClr val="A4A3A4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1">
            <a:extLst>
              <a:ext uri="{FF2B5EF4-FFF2-40B4-BE49-F238E27FC236}">
                <a16:creationId xmlns:a16="http://schemas.microsoft.com/office/drawing/2014/main" id="{198B7644-320D-2F99-7F0E-A9C9EB23AD21}"/>
              </a:ext>
            </a:extLst>
          </p:cNvPr>
          <p:cNvSpPr txBox="1">
            <a:spLocks/>
          </p:cNvSpPr>
          <p:nvPr/>
        </p:nvSpPr>
        <p:spPr>
          <a:xfrm>
            <a:off x="384026" y="343709"/>
            <a:ext cx="11370406" cy="828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b="1" i="0" kern="120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de-CH" dirty="0"/>
              <a:t>Bilder für einzelne MQI folgen</a:t>
            </a:r>
          </a:p>
        </p:txBody>
      </p:sp>
    </p:spTree>
    <p:extLst>
      <p:ext uri="{BB962C8B-B14F-4D97-AF65-F5344CB8AC3E}">
        <p14:creationId xmlns:p14="http://schemas.microsoft.com/office/powerpoint/2010/main" val="16979178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32" r:id="rId2"/>
    <p:sldLayoutId id="2147483733" r:id="rId3"/>
    <p:sldLayoutId id="2147483734" r:id="rId4"/>
    <p:sldLayoutId id="2147483766" r:id="rId5"/>
    <p:sldLayoutId id="2147483767" r:id="rId6"/>
    <p:sldLayoutId id="2147483768" r:id="rId7"/>
    <p:sldLayoutId id="2147483769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1">
            <a:extLst>
              <a:ext uri="{FF2B5EF4-FFF2-40B4-BE49-F238E27FC236}">
                <a16:creationId xmlns:a16="http://schemas.microsoft.com/office/drawing/2014/main" id="{198B7644-320D-2F99-7F0E-A9C9EB23AD21}"/>
              </a:ext>
            </a:extLst>
          </p:cNvPr>
          <p:cNvSpPr txBox="1">
            <a:spLocks/>
          </p:cNvSpPr>
          <p:nvPr/>
        </p:nvSpPr>
        <p:spPr>
          <a:xfrm>
            <a:off x="384026" y="343709"/>
            <a:ext cx="11370406" cy="828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b="1" i="0" kern="120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de-CH" dirty="0"/>
              <a:t>Bilder für einzelne MQI folgen</a:t>
            </a:r>
          </a:p>
        </p:txBody>
      </p:sp>
    </p:spTree>
    <p:extLst>
      <p:ext uri="{BB962C8B-B14F-4D97-AF65-F5344CB8AC3E}">
        <p14:creationId xmlns:p14="http://schemas.microsoft.com/office/powerpoint/2010/main" val="3154069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9" r:id="rId1"/>
    <p:sldLayoutId id="2147483760" r:id="rId2"/>
    <p:sldLayoutId id="2147483761" r:id="rId3"/>
    <p:sldLayoutId id="2147483762" r:id="rId4"/>
    <p:sldLayoutId id="2147483770" r:id="rId5"/>
    <p:sldLayoutId id="2147483771" r:id="rId6"/>
    <p:sldLayoutId id="2147483772" r:id="rId7"/>
    <p:sldLayoutId id="2147483773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>
            <a:extLst>
              <a:ext uri="{FF2B5EF4-FFF2-40B4-BE49-F238E27FC236}">
                <a16:creationId xmlns:a16="http://schemas.microsoft.com/office/drawing/2014/main" id="{E827984C-EFEB-96F2-509B-6E584A8282A1}"/>
              </a:ext>
            </a:extLst>
          </p:cNvPr>
          <p:cNvSpPr/>
          <p:nvPr userDrawn="1"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noFill/>
            <a:miter lim="800000"/>
            <a:headEnd/>
            <a:tailEnd/>
          </a:ln>
        </p:spPr>
        <p:txBody>
          <a:bodyPr rot="0" spcFirstLastPara="0" vertOverflow="overflow" horzOverflow="overflow" vert="horz" wrap="square" lIns="72000" tIns="72000" rIns="72000" bIns="72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e-CH" sz="1600" b="0" i="0" dirty="0">
              <a:latin typeface="Calibri" panose="020F0502020204030204" pitchFamily="34" charset="0"/>
            </a:endParaRPr>
          </a:p>
        </p:txBody>
      </p:sp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384026" y="343709"/>
            <a:ext cx="11370406" cy="8280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de-CH" dirty="0"/>
              <a:t>Titel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81581" y="1557339"/>
            <a:ext cx="11370406" cy="484988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CH" noProof="0" dirty="0"/>
              <a:t>Text</a:t>
            </a:r>
          </a:p>
          <a:p>
            <a:pPr lvl="1"/>
            <a:r>
              <a:rPr lang="de-CH" noProof="0" dirty="0"/>
              <a:t>Zweiter Text</a:t>
            </a:r>
          </a:p>
          <a:p>
            <a:pPr lvl="2"/>
            <a:r>
              <a:rPr lang="de-CH" noProof="0" dirty="0"/>
              <a:t>Dritter Text</a:t>
            </a:r>
          </a:p>
          <a:p>
            <a:pPr lvl="3"/>
            <a:r>
              <a:rPr lang="de-CH" noProof="0" dirty="0"/>
              <a:t>Vierter Text</a:t>
            </a:r>
          </a:p>
        </p:txBody>
      </p:sp>
      <p:sp>
        <p:nvSpPr>
          <p:cNvPr id="6" name="Fußzeilenplatzhalter 1">
            <a:extLst>
              <a:ext uri="{FF2B5EF4-FFF2-40B4-BE49-F238E27FC236}">
                <a16:creationId xmlns:a16="http://schemas.microsoft.com/office/drawing/2014/main" id="{4A358427-013E-A709-3EAF-1BDB671AB618}"/>
              </a:ext>
            </a:extLst>
          </p:cNvPr>
          <p:cNvSpPr txBox="1">
            <a:spLocks/>
          </p:cNvSpPr>
          <p:nvPr/>
        </p:nvSpPr>
        <p:spPr>
          <a:xfrm>
            <a:off x="11133138" y="6410325"/>
            <a:ext cx="649287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95202A2B-C977-E242-981D-4353B69DDCE3}" type="slidenum">
              <a:rPr lang="de-DE" sz="800" smtClean="0">
                <a:solidFill>
                  <a:schemeClr val="tx1"/>
                </a:solidFill>
                <a:ea typeface="Roboto" panose="02000000000000000000" pitchFamily="2" charset="0"/>
              </a:rPr>
              <a:t>‹#›</a:t>
            </a:fld>
            <a:endParaRPr lang="de-CH" sz="800" dirty="0">
              <a:solidFill>
                <a:schemeClr val="tx1"/>
              </a:solidFill>
              <a:ea typeface="Roboto" panose="02000000000000000000" pitchFamily="2" charset="0"/>
            </a:endParaRPr>
          </a:p>
        </p:txBody>
      </p:sp>
      <p:sp>
        <p:nvSpPr>
          <p:cNvPr id="4" name="Fußzeilenplatzhalter 1">
            <a:extLst>
              <a:ext uri="{FF2B5EF4-FFF2-40B4-BE49-F238E27FC236}">
                <a16:creationId xmlns:a16="http://schemas.microsoft.com/office/drawing/2014/main" id="{2B37E1C8-67FD-BF0E-2699-3812F03AD8D8}"/>
              </a:ext>
            </a:extLst>
          </p:cNvPr>
          <p:cNvSpPr txBox="1">
            <a:spLocks/>
          </p:cNvSpPr>
          <p:nvPr userDrawn="1"/>
        </p:nvSpPr>
        <p:spPr>
          <a:xfrm>
            <a:off x="11133138" y="6410325"/>
            <a:ext cx="649287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95202A2B-C977-E242-981D-4353B69DDCE3}" type="slidenum">
              <a:rPr lang="de-DE" sz="800" smtClean="0">
                <a:solidFill>
                  <a:schemeClr val="tx1"/>
                </a:solidFill>
                <a:ea typeface="Roboto" panose="02000000000000000000" pitchFamily="2" charset="0"/>
              </a:rPr>
              <a:t>‹#›</a:t>
            </a:fld>
            <a:endParaRPr lang="de-CH" sz="800" dirty="0">
              <a:solidFill>
                <a:schemeClr val="tx1"/>
              </a:solidFill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01885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5" r:id="rId1"/>
    <p:sldLayoutId id="2147483776" r:id="rId2"/>
    <p:sldLayoutId id="2147483777" r:id="rId3"/>
    <p:sldLayoutId id="2147483778" r:id="rId4"/>
    <p:sldLayoutId id="2147483779" r:id="rId5"/>
    <p:sldLayoutId id="2147483780" r:id="rId6"/>
    <p:sldLayoutId id="2147483781" r:id="rId7"/>
    <p:sldLayoutId id="2147483782" r:id="rId8"/>
    <p:sldLayoutId id="2147483783" r:id="rId9"/>
    <p:sldLayoutId id="2147483784" r:id="rId10"/>
    <p:sldLayoutId id="2147483785" r:id="rId11"/>
    <p:sldLayoutId id="2147483786" r:id="rId12"/>
    <p:sldLayoutId id="2147483787" r:id="rId13"/>
    <p:sldLayoutId id="2147483788" r:id="rId14"/>
    <p:sldLayoutId id="2147483789" r:id="rId15"/>
    <p:sldLayoutId id="2147483790" r:id="rId16"/>
    <p:sldLayoutId id="2147483791" r:id="rId17"/>
    <p:sldLayoutId id="2147483792" r:id="rId18"/>
    <p:sldLayoutId id="2147483793" r:id="rId19"/>
    <p:sldLayoutId id="2147483794" r:id="rId20"/>
    <p:sldLayoutId id="2147483795" r:id="rId21"/>
    <p:sldLayoutId id="2147483796" r:id="rId22"/>
    <p:sldLayoutId id="2147483806" r:id="rId23"/>
  </p:sldLayoutIdLst>
  <p:txStyles>
    <p:titleStyle>
      <a:lvl1pPr algn="l" defTabSz="914400" rtl="0" eaLnBrk="1" latinLnBrk="0" hangingPunct="1">
        <a:lnSpc>
          <a:spcPct val="96000"/>
        </a:lnSpc>
        <a:spcBef>
          <a:spcPct val="0"/>
        </a:spcBef>
        <a:buNone/>
        <a:defRPr sz="3000" b="1" i="0" kern="1200" spc="0" baseline="0">
          <a:solidFill>
            <a:schemeClr val="tx1"/>
          </a:solidFill>
          <a:latin typeface="Calibri" panose="020F0502020204030204" pitchFamily="34" charset="0"/>
          <a:ea typeface="Roboto" panose="02000000000000000000" pitchFamily="2" charset="0"/>
          <a:cs typeface="Calibri" panose="020F0502020204030204" pitchFamily="34" charset="0"/>
        </a:defRPr>
      </a:lvl1pPr>
    </p:titleStyle>
    <p:bodyStyle>
      <a:lvl1pPr marL="0" indent="0" algn="l" defTabSz="914400" rtl="0" eaLnBrk="1" latinLnBrk="0" hangingPunct="1">
        <a:lnSpc>
          <a:spcPct val="109000"/>
        </a:lnSpc>
        <a:spcBef>
          <a:spcPts val="0"/>
        </a:spcBef>
        <a:buFont typeface="+mj-lt"/>
        <a:buNone/>
        <a:defRPr sz="2100" b="0" i="0" kern="1200" spc="-10" baseline="0">
          <a:solidFill>
            <a:schemeClr val="tx1"/>
          </a:solidFill>
          <a:latin typeface="Calibri Light" panose="020F0302020204030204" pitchFamily="34" charset="0"/>
          <a:ea typeface="Roboto" panose="02000000000000000000" pitchFamily="2" charset="0"/>
          <a:cs typeface="Calibri Light" panose="020F0302020204030204" pitchFamily="34" charset="0"/>
        </a:defRPr>
      </a:lvl1pPr>
      <a:lvl2pPr marL="198000" indent="-198000" algn="l" defTabSz="914400" rtl="0" eaLnBrk="1" latinLnBrk="0" hangingPunct="1">
        <a:lnSpc>
          <a:spcPct val="109000"/>
        </a:lnSpc>
        <a:spcBef>
          <a:spcPts val="0"/>
        </a:spcBef>
        <a:buFont typeface="Segoe UI" panose="020B0502040204020203" pitchFamily="34" charset="0"/>
        <a:buChar char="‒"/>
        <a:defRPr sz="2100" b="0" i="0" kern="1200" spc="-10" baseline="0">
          <a:solidFill>
            <a:schemeClr val="tx1"/>
          </a:solidFill>
          <a:latin typeface="Calibri Light" panose="020F0302020204030204" pitchFamily="34" charset="0"/>
          <a:ea typeface="Roboto" panose="02000000000000000000" pitchFamily="2" charset="0"/>
          <a:cs typeface="Calibri Light" panose="020F0302020204030204" pitchFamily="34" charset="0"/>
        </a:defRPr>
      </a:lvl2pPr>
      <a:lvl3pPr marL="396000" indent="-198000" algn="l" defTabSz="914400" rtl="0" eaLnBrk="1" latinLnBrk="0" hangingPunct="1">
        <a:lnSpc>
          <a:spcPct val="109000"/>
        </a:lnSpc>
        <a:spcBef>
          <a:spcPts val="0"/>
        </a:spcBef>
        <a:buFont typeface="Segoe UI" panose="020B0502040204020203" pitchFamily="34" charset="0"/>
        <a:buChar char="‒"/>
        <a:defRPr sz="2100" b="0" i="0" kern="1200" spc="-10" baseline="0">
          <a:solidFill>
            <a:schemeClr val="tx1"/>
          </a:solidFill>
          <a:latin typeface="Calibri Light" panose="020F0302020204030204" pitchFamily="34" charset="0"/>
          <a:ea typeface="Roboto" panose="02000000000000000000" pitchFamily="2" charset="0"/>
          <a:cs typeface="Calibri Light" panose="020F0302020204030204" pitchFamily="34" charset="0"/>
        </a:defRPr>
      </a:lvl3pPr>
      <a:lvl4pPr marL="594000" indent="-198000" algn="l" defTabSz="914400" rtl="0" eaLnBrk="1" latinLnBrk="0" hangingPunct="1">
        <a:lnSpc>
          <a:spcPct val="109000"/>
        </a:lnSpc>
        <a:spcBef>
          <a:spcPts val="0"/>
        </a:spcBef>
        <a:buFont typeface="Segoe UI" panose="020B0502040204020203" pitchFamily="34" charset="0"/>
        <a:buChar char="‒"/>
        <a:defRPr sz="2100" b="0" i="0" kern="1200" spc="-10" baseline="0">
          <a:solidFill>
            <a:schemeClr val="tx1"/>
          </a:solidFill>
          <a:latin typeface="Calibri Light" panose="020F0302020204030204" pitchFamily="34" charset="0"/>
          <a:ea typeface="Roboto" panose="02000000000000000000" pitchFamily="2" charset="0"/>
          <a:cs typeface="Calibri Light" panose="020F0302020204030204" pitchFamily="34" charset="0"/>
        </a:defRPr>
      </a:lvl4pPr>
      <a:lvl5pPr marL="792000" indent="-198000" algn="l" defTabSz="914400" rtl="0" eaLnBrk="1" latinLnBrk="0" hangingPunct="1">
        <a:lnSpc>
          <a:spcPct val="109000"/>
        </a:lnSpc>
        <a:spcBef>
          <a:spcPts val="0"/>
        </a:spcBef>
        <a:buFont typeface="Segoe UI" panose="020B0502040204020203" pitchFamily="34" charset="0"/>
        <a:buChar char="‒"/>
        <a:defRPr sz="2100" b="0" i="0" kern="1200" spc="-10" baseline="0">
          <a:solidFill>
            <a:schemeClr val="tx1"/>
          </a:solidFill>
          <a:latin typeface="Calibri Light" panose="020F0302020204030204" pitchFamily="34" charset="0"/>
          <a:ea typeface="Roboto" panose="02000000000000000000" pitchFamily="2" charset="0"/>
          <a:cs typeface="Calibri Light" panose="020F03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indent="0" algn="l" defTabSz="914400" rtl="0" eaLnBrk="1" latinLnBrk="0" hangingPunct="1">
        <a:lnSpc>
          <a:spcPct val="109000"/>
        </a:lnSpc>
        <a:spcBef>
          <a:spcPts val="0"/>
        </a:spcBef>
        <a:buFont typeface="+mj-lt"/>
        <a:buNone/>
        <a:defRPr sz="2000" b="0" kern="1200" spc="-10" baseline="0">
          <a:solidFill>
            <a:schemeClr val="tx1"/>
          </a:solidFill>
          <a:latin typeface="+mn-lt"/>
          <a:ea typeface="+mn-ea"/>
          <a:cs typeface="+mn-cs"/>
        </a:defRPr>
      </a:lvl1pPr>
      <a:lvl2pPr marL="198000" indent="-198000" algn="l" defTabSz="914400" rtl="0" eaLnBrk="1" latinLnBrk="0" hangingPunct="1">
        <a:lnSpc>
          <a:spcPct val="109000"/>
        </a:lnSpc>
        <a:spcBef>
          <a:spcPts val="0"/>
        </a:spcBef>
        <a:buFont typeface="Symbol" panose="05050102010706020507" pitchFamily="18" charset="2"/>
        <a:buChar char="-"/>
        <a:defRPr sz="2000" kern="1200" spc="-10" baseline="0">
          <a:solidFill>
            <a:schemeClr val="tx1"/>
          </a:solidFill>
          <a:latin typeface="+mn-lt"/>
          <a:ea typeface="+mn-ea"/>
          <a:cs typeface="+mn-cs"/>
        </a:defRPr>
      </a:lvl2pPr>
      <a:lvl3pPr marL="396000" indent="-198000" algn="l" defTabSz="914400" rtl="0" eaLnBrk="1" latinLnBrk="0" hangingPunct="1">
        <a:lnSpc>
          <a:spcPct val="109000"/>
        </a:lnSpc>
        <a:spcBef>
          <a:spcPts val="0"/>
        </a:spcBef>
        <a:buFont typeface="Symbol" panose="05050102010706020507" pitchFamily="18" charset="2"/>
        <a:buChar char="-"/>
        <a:defRPr sz="2000" kern="1200" spc="-10" baseline="0">
          <a:solidFill>
            <a:schemeClr val="tx1"/>
          </a:solidFill>
          <a:latin typeface="+mn-lt"/>
          <a:ea typeface="+mn-ea"/>
          <a:cs typeface="+mn-cs"/>
        </a:defRPr>
      </a:lvl3pPr>
      <a:lvl4pPr marL="594000" indent="-198000" algn="l" defTabSz="914400" rtl="0" eaLnBrk="1" latinLnBrk="0" hangingPunct="1">
        <a:lnSpc>
          <a:spcPct val="109000"/>
        </a:lnSpc>
        <a:spcBef>
          <a:spcPts val="0"/>
        </a:spcBef>
        <a:buFont typeface="Symbol" panose="05050102010706020507" pitchFamily="18" charset="2"/>
        <a:buChar char="-"/>
        <a:defRPr sz="2000" kern="1200" spc="-10" baseline="0">
          <a:solidFill>
            <a:schemeClr val="tx1"/>
          </a:solidFill>
          <a:latin typeface="+mn-lt"/>
          <a:ea typeface="+mn-ea"/>
          <a:cs typeface="+mn-cs"/>
        </a:defRPr>
      </a:lvl4pPr>
      <a:lvl5pPr marL="792000" indent="-198000" algn="l" defTabSz="914400" rtl="0" eaLnBrk="1" latinLnBrk="0" hangingPunct="1">
        <a:lnSpc>
          <a:spcPct val="109000"/>
        </a:lnSpc>
        <a:spcBef>
          <a:spcPts val="0"/>
        </a:spcBef>
        <a:buFont typeface="Symbol" panose="05050102010706020507" pitchFamily="18" charset="2"/>
        <a:buChar char="-"/>
        <a:defRPr sz="2000" kern="1200" spc="-1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58">
          <p15:clr>
            <a:srgbClr val="A4A3A4"/>
          </p15:clr>
        </p15:guide>
        <p15:guide id="2" pos="7422">
          <p15:clr>
            <a:srgbClr val="A4A3A4"/>
          </p15:clr>
        </p15:guide>
        <p15:guide id="3" orient="horz" pos="4038">
          <p15:clr>
            <a:srgbClr val="A4A3A4"/>
          </p15:clr>
        </p15:guide>
        <p15:guide id="4" orient="horz" pos="981">
          <p15:clr>
            <a:srgbClr val="A4A3A4"/>
          </p15:clr>
        </p15:guide>
        <p15:guide id="5" orient="horz" pos="234">
          <p15:clr>
            <a:srgbClr val="A4A3A4"/>
          </p15:clr>
        </p15:guide>
        <p15:guide id="6" pos="3749">
          <p15:clr>
            <a:srgbClr val="A4A3A4"/>
          </p15:clr>
        </p15:guide>
        <p15:guide id="7" pos="3931">
          <p15:clr>
            <a:srgbClr val="A4A3A4"/>
          </p15:clr>
        </p15:guide>
        <p15:guide id="8" pos="2525">
          <p15:clr>
            <a:srgbClr val="A4A3A4"/>
          </p15:clr>
        </p15:guide>
        <p15:guide id="9" pos="2706">
          <p15:clr>
            <a:srgbClr val="A4A3A4"/>
          </p15:clr>
        </p15:guide>
        <p15:guide id="10" pos="4974">
          <p15:clr>
            <a:srgbClr val="A4A3A4"/>
          </p15:clr>
        </p15:guide>
        <p15:guide id="11" pos="5155">
          <p15:clr>
            <a:srgbClr val="A4A3A4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88.xml"/><Relationship Id="rId1" Type="http://schemas.openxmlformats.org/officeDocument/2006/relationships/tags" Target="../tags/tag1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rtiset.ch/pflegequalitaet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1.xml"/><Relationship Id="rId4" Type="http://schemas.openxmlformats.org/officeDocument/2006/relationships/hyperlink" Target="http://www.artiset.ch/pflegequalitaet/lizenzen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9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7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2.xml"/><Relationship Id="rId4" Type="http://schemas.openxmlformats.org/officeDocument/2006/relationships/image" Target="../media/image14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2.xml"/><Relationship Id="rId4" Type="http://schemas.openxmlformats.org/officeDocument/2006/relationships/image" Target="../media/image14.sv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0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7.xml"/><Relationship Id="rId6" Type="http://schemas.openxmlformats.org/officeDocument/2006/relationships/image" Target="../media/image19.svg"/><Relationship Id="rId5" Type="http://schemas.openxmlformats.org/officeDocument/2006/relationships/image" Target="../media/image18.png"/><Relationship Id="rId4" Type="http://schemas.openxmlformats.org/officeDocument/2006/relationships/image" Target="../media/image17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0.xml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2.xml"/><Relationship Id="rId4" Type="http://schemas.openxmlformats.org/officeDocument/2006/relationships/image" Target="../media/image25.sv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2.xml"/><Relationship Id="rId4" Type="http://schemas.openxmlformats.org/officeDocument/2006/relationships/image" Target="../media/image27.sv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8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7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8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8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82.xml"/><Relationship Id="rId4" Type="http://schemas.openxmlformats.org/officeDocument/2006/relationships/image" Target="../media/image27.sv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4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8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15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8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8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8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8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90.xml"/><Relationship Id="rId4" Type="http://schemas.openxmlformats.org/officeDocument/2006/relationships/image" Target="../media/image37.sv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82.xml"/><Relationship Id="rId4" Type="http://schemas.openxmlformats.org/officeDocument/2006/relationships/image" Target="../media/image27.sv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svg"/><Relationship Id="rId3" Type="http://schemas.openxmlformats.org/officeDocument/2006/relationships/image" Target="../media/image38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41.svg"/><Relationship Id="rId5" Type="http://schemas.openxmlformats.org/officeDocument/2006/relationships/image" Target="../media/image40.png"/><Relationship Id="rId4" Type="http://schemas.openxmlformats.org/officeDocument/2006/relationships/image" Target="../media/image39.sv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svg"/><Relationship Id="rId3" Type="http://schemas.openxmlformats.org/officeDocument/2006/relationships/image" Target="../media/image38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41.svg"/><Relationship Id="rId5" Type="http://schemas.openxmlformats.org/officeDocument/2006/relationships/image" Target="../media/image40.png"/><Relationship Id="rId4" Type="http://schemas.openxmlformats.org/officeDocument/2006/relationships/image" Target="../media/image39.sv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82.xml"/><Relationship Id="rId4" Type="http://schemas.openxmlformats.org/officeDocument/2006/relationships/image" Target="../media/image27.sv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82.xml"/><Relationship Id="rId4" Type="http://schemas.openxmlformats.org/officeDocument/2006/relationships/image" Target="../media/image27.sv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82.xml"/><Relationship Id="rId4" Type="http://schemas.openxmlformats.org/officeDocument/2006/relationships/image" Target="../media/image27.sv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90.xml"/><Relationship Id="rId4" Type="http://schemas.openxmlformats.org/officeDocument/2006/relationships/image" Target="../media/image37.sv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88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90.xml"/><Relationship Id="rId4" Type="http://schemas.openxmlformats.org/officeDocument/2006/relationships/image" Target="../media/image43.sv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rtiset.ch/pflegequalitaet" TargetMode="Externa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>
            <a:extLst>
              <a:ext uri="{FF2B5EF4-FFF2-40B4-BE49-F238E27FC236}">
                <a16:creationId xmlns:a16="http://schemas.microsoft.com/office/drawing/2014/main" id="{A959D27B-FABA-9E9C-C1F7-80A6FA5FF63D}"/>
              </a:ext>
            </a:extLst>
          </p:cNvPr>
          <p:cNvSpPr/>
          <p:nvPr/>
        </p:nvSpPr>
        <p:spPr>
          <a:xfrm>
            <a:off x="0" y="0"/>
            <a:ext cx="12192000" cy="5377550"/>
          </a:xfrm>
          <a:prstGeom prst="rect">
            <a:avLst/>
          </a:prstGeom>
          <a:solidFill>
            <a:schemeClr val="bg2"/>
          </a:solidFill>
          <a:ln w="6350">
            <a:solidFill>
              <a:schemeClr val="bg2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108000" tIns="90000" rIns="108000" bIns="90000" rtlCol="0" anchor="ctr"/>
          <a:lstStyle/>
          <a:p>
            <a:pPr algn="ctr"/>
            <a:r>
              <a:rPr lang="de-CH" sz="3600" b="1" noProof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Herzlich willkommen</a:t>
            </a:r>
          </a:p>
          <a:p>
            <a:pPr algn="ctr"/>
            <a:endParaRPr lang="de-CH" sz="2100" b="1" noProof="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de-CH" sz="5000" b="1" noProof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Der medizinische Qualitätsindikator «Medikationsreview»</a:t>
            </a:r>
            <a:endParaRPr lang="de-CH" sz="3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br>
              <a:rPr lang="de-CH" sz="2200" noProof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de-CH" sz="2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Einführung in den medizinischen Qualitätsindikator «</a:t>
            </a:r>
            <a:r>
              <a:rPr lang="de-CH" sz="2400" b="1" noProof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Medikationsreview</a:t>
            </a:r>
            <a:r>
              <a:rPr lang="de-CH" sz="2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»</a:t>
            </a:r>
            <a:endParaRPr lang="de-CH" sz="21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br>
              <a:rPr lang="de-CH" sz="21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de-CH" sz="21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dd. Monat yyyy</a:t>
            </a:r>
            <a:endParaRPr lang="de-CH" sz="21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62EEAFBB-B071-9344-C707-4C7DF909BB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3600450" y="5584145"/>
            <a:ext cx="4991100" cy="99991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360764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E5095DDD-EC71-1C78-1A5E-4F218EC849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>
            <a:extLst>
              <a:ext uri="{FF2B5EF4-FFF2-40B4-BE49-F238E27FC236}">
                <a16:creationId xmlns:a16="http://schemas.microsoft.com/office/drawing/2014/main" id="{B84C34B5-2EAB-1ACA-D87D-EDB91D2C333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924C9611-B789-48E5-36E4-A8719A19F8E8}"/>
              </a:ext>
            </a:extLst>
          </p:cNvPr>
          <p:cNvSpPr txBox="1"/>
          <p:nvPr/>
        </p:nvSpPr>
        <p:spPr>
          <a:xfrm>
            <a:off x="409575" y="1994653"/>
            <a:ext cx="10892409" cy="3975649"/>
          </a:xfrm>
          <a:prstGeom prst="rect">
            <a:avLst/>
          </a:prstGeom>
          <a:solidFill>
            <a:schemeClr val="bg1"/>
          </a:solidFill>
        </p:spPr>
        <p:txBody>
          <a:bodyPr wrap="square" lIns="648000" tIns="216000" rIns="360000" bIns="216000" rtlCol="0" anchor="t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ts val="600"/>
              </a:spcAft>
            </a:pPr>
            <a:r>
              <a:rPr lang="de-DE" altLang="de-DE" sz="2100" dirty="0">
                <a:latin typeface="Calibri" panose="020F0502020204030204" pitchFamily="34" charset="0"/>
                <a:cs typeface="Calibri" panose="020F0502020204030204" pitchFamily="34" charset="0"/>
              </a:rPr>
              <a:t>Für die nachfolgenden Folien gelten folgende Regelungen:</a:t>
            </a:r>
          </a:p>
          <a:p>
            <a:pPr marL="285750" lvl="0" indent="-285750" eaLnBrk="0" fontAlgn="base" hangingPunct="0"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altLang="de-DE" sz="2100" dirty="0">
                <a:latin typeface="Calibri" panose="020F0502020204030204" pitchFamily="34" charset="0"/>
                <a:cs typeface="Calibri" panose="020F0502020204030204" pitchFamily="34" charset="0"/>
              </a:rPr>
              <a:t>Werden Folien 1 zu 1 übernommen, muss zwingend die </a:t>
            </a:r>
            <a:r>
              <a:rPr lang="de-DE" altLang="de-DE" sz="2100" dirty="0" err="1">
                <a:latin typeface="Calibri" panose="020F0502020204030204" pitchFamily="34" charset="0"/>
                <a:cs typeface="Calibri" panose="020F0502020204030204" pitchFamily="34" charset="0"/>
              </a:rPr>
              <a:t>Fusszeile</a:t>
            </a:r>
            <a:r>
              <a:rPr lang="de-DE" altLang="de-DE" sz="2100" dirty="0">
                <a:latin typeface="Calibri" panose="020F0502020204030204" pitchFamily="34" charset="0"/>
                <a:cs typeface="Calibri" panose="020F0502020204030204" pitchFamily="34" charset="0"/>
              </a:rPr>
              <a:t> beibehalten werden, mit den folgenden Angaben: </a:t>
            </a:r>
            <a:r>
              <a:rPr lang="de-DE" altLang="de-DE" sz="2100" dirty="0">
                <a:latin typeface="Calibri" panose="020F0502020204030204" pitchFamily="34" charset="0"/>
                <a:cs typeface="Calibri" panose="020F0502020204030204" pitchFamily="34" charset="0"/>
                <a:hlinkClick r:id="rId3" tooltip="http://www.artiset.ch/pflegequalitaet"/>
              </a:rPr>
              <a:t>www.artiset.ch/pflegequalitaet</a:t>
            </a:r>
            <a:r>
              <a:rPr lang="de-DE" altLang="de-DE" sz="2100" dirty="0">
                <a:latin typeface="Calibri" panose="020F0502020204030204" pitchFamily="34" charset="0"/>
                <a:cs typeface="Calibri" panose="020F0502020204030204" pitchFamily="34" charset="0"/>
              </a:rPr>
              <a:t> – CC BY-NC-SA </a:t>
            </a:r>
            <a:r>
              <a:rPr lang="de-DE" altLang="de-DE" sz="2100" dirty="0" err="1">
                <a:latin typeface="Calibri" panose="020F0502020204030204" pitchFamily="34" charset="0"/>
                <a:cs typeface="Calibri" panose="020F0502020204030204" pitchFamily="34" charset="0"/>
              </a:rPr>
              <a:t>senesuisse</a:t>
            </a:r>
            <a:r>
              <a:rPr lang="de-DE" altLang="de-DE" sz="2100" dirty="0">
                <a:latin typeface="Calibri" panose="020F0502020204030204" pitchFamily="34" charset="0"/>
                <a:cs typeface="Calibri" panose="020F0502020204030204" pitchFamily="34" charset="0"/>
              </a:rPr>
              <a:t> und CURAVIVA.</a:t>
            </a:r>
          </a:p>
          <a:p>
            <a:pPr marL="285750" lvl="0" indent="-285750" eaLnBrk="0" fontAlgn="base" hangingPunct="0"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altLang="de-DE" sz="2100" dirty="0">
                <a:latin typeface="Calibri" panose="020F0502020204030204" pitchFamily="34" charset="0"/>
                <a:cs typeface="Calibri" panose="020F0502020204030204" pitchFamily="34" charset="0"/>
              </a:rPr>
              <a:t>Werden Folien angepasst oder eigene, neue Folien eingefügt, muss diese Angabe in der </a:t>
            </a:r>
            <a:r>
              <a:rPr lang="de-DE" altLang="de-DE" sz="2100" dirty="0" err="1">
                <a:latin typeface="Calibri" panose="020F0502020204030204" pitchFamily="34" charset="0"/>
                <a:cs typeface="Calibri" panose="020F0502020204030204" pitchFamily="34" charset="0"/>
              </a:rPr>
              <a:t>Fusszeile</a:t>
            </a:r>
            <a:r>
              <a:rPr lang="de-DE" altLang="de-DE" sz="2100" dirty="0">
                <a:latin typeface="Calibri" panose="020F0502020204030204" pitchFamily="34" charset="0"/>
                <a:cs typeface="Calibri" panose="020F0502020204030204" pitchFamily="34" charset="0"/>
              </a:rPr>
              <a:t> der jeweiligen Folie gelöscht werden.</a:t>
            </a:r>
          </a:p>
          <a:p>
            <a:pPr marL="285750" lvl="0" indent="-285750" eaLnBrk="0" fontAlgn="base" hangingPunct="0"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altLang="de-DE" sz="2100" dirty="0">
                <a:latin typeface="Calibri" panose="020F0502020204030204" pitchFamily="34" charset="0"/>
                <a:cs typeface="Calibri" panose="020F0502020204030204" pitchFamily="34" charset="0"/>
              </a:rPr>
              <a:t>Rechte an Bildern und Icons: für alle Bilder und Icons dieser Präsentation gilt das Copyright. Sie dürfen nicht angepasst oder anderweitig verwendet werden.</a:t>
            </a:r>
          </a:p>
          <a:p>
            <a:pPr lvl="0" eaLnBrk="0" fontAlgn="base" hangingPunct="0">
              <a:spcBef>
                <a:spcPct val="0"/>
              </a:spcBef>
              <a:spcAft>
                <a:spcPts val="600"/>
              </a:spcAft>
            </a:pPr>
            <a:r>
              <a:rPr lang="de-DE" altLang="de-DE" sz="2100" dirty="0">
                <a:latin typeface="Calibri" panose="020F0502020204030204" pitchFamily="34" charset="0"/>
                <a:cs typeface="Calibri" panose="020F0502020204030204" pitchFamily="34" charset="0"/>
              </a:rPr>
              <a:t>Weitere Informationen zu den Lizenzen finden Interessierte unter folgendem Link:</a:t>
            </a:r>
            <a:br>
              <a:rPr lang="de-DE" altLang="de-DE" sz="21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de-DE" altLang="de-DE" sz="2100" dirty="0">
                <a:latin typeface="Calibri" panose="020F0502020204030204" pitchFamily="34" charset="0"/>
                <a:cs typeface="Calibri" panose="020F0502020204030204" pitchFamily="34" charset="0"/>
                <a:hlinkClick r:id="rId4" tooltip="http://www.artiset.ch/pflegequalitaet/lizenzen"/>
              </a:rPr>
              <a:t>www.artiset.ch/pflegequalitaet/lizenzen</a:t>
            </a:r>
            <a:endParaRPr lang="de-DE" altLang="de-DE" sz="21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36C2A545-D673-31AF-7B2D-0980B3B0395C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09575" y="371475"/>
            <a:ext cx="10723563" cy="828675"/>
          </a:xfrm>
          <a:prstGeom prst="rect">
            <a:avLst/>
          </a:prstGeom>
        </p:spPr>
        <p:txBody>
          <a:bodyPr/>
          <a:lstStyle/>
          <a:p>
            <a:r>
              <a:rPr lang="de-DE" altLang="de-DE" sz="5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Informationen zur Verwendung </a:t>
            </a:r>
            <a:br>
              <a:rPr lang="de-DE" altLang="de-DE" sz="5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de-DE" altLang="de-DE" sz="5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dieser PowerPoint-Präsentation</a:t>
            </a:r>
            <a:endParaRPr lang="de-DE" sz="5000" b="1" spc="0" dirty="0">
              <a:solidFill>
                <a:schemeClr val="bg1"/>
              </a:solidFill>
              <a:latin typeface="Calibri" panose="020F0502020204030204" pitchFamily="34" charset="0"/>
              <a:ea typeface="Roboto" panose="02000000000000000000" pitchFamily="2" charset="0"/>
              <a:cs typeface="Calibri" panose="020F0502020204030204" pitchFamily="34" charset="0"/>
            </a:endParaRPr>
          </a:p>
        </p:txBody>
      </p:sp>
      <p:sp>
        <p:nvSpPr>
          <p:cNvPr id="4" name="Fußzeilenplatzhalter 1">
            <a:extLst>
              <a:ext uri="{FF2B5EF4-FFF2-40B4-BE49-F238E27FC236}">
                <a16:creationId xmlns:a16="http://schemas.microsoft.com/office/drawing/2014/main" id="{F57A6923-BAB8-F46D-203A-8040EAD0C09A}"/>
              </a:ext>
            </a:extLst>
          </p:cNvPr>
          <p:cNvSpPr txBox="1">
            <a:spLocks/>
          </p:cNvSpPr>
          <p:nvPr/>
        </p:nvSpPr>
        <p:spPr>
          <a:xfrm>
            <a:off x="409575" y="6410324"/>
            <a:ext cx="7743825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800" dirty="0"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  <a:t>www.artiset.ch/pflegequalitaet – CC BY-NC-SA </a:t>
            </a:r>
            <a:r>
              <a:rPr lang="de-DE" sz="800" dirty="0" err="1"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  <a:t>senesuisse</a:t>
            </a:r>
            <a:r>
              <a:rPr lang="de-DE" sz="800" dirty="0"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  <a:t> und CURAVIVA </a:t>
            </a:r>
            <a:endParaRPr lang="de-CH" sz="800" dirty="0">
              <a:latin typeface="Calibri" panose="020F0502020204030204" pitchFamily="34" charset="0"/>
              <a:ea typeface="Roboto" panose="02000000000000000000" pitchFamily="2" charset="0"/>
              <a:cs typeface="Calibri" panose="020F0502020204030204" pitchFamily="34" charset="0"/>
            </a:endParaRPr>
          </a:p>
        </p:txBody>
      </p: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E2344616-F9A4-2F60-E62C-2BAC18A84ECA}"/>
              </a:ext>
            </a:extLst>
          </p:cNvPr>
          <p:cNvSpPr txBox="1">
            <a:spLocks/>
          </p:cNvSpPr>
          <p:nvPr/>
        </p:nvSpPr>
        <p:spPr>
          <a:xfrm>
            <a:off x="11133138" y="6410325"/>
            <a:ext cx="649287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95202A2B-C977-E242-981D-4353B69DDCE3}" type="slidenum">
              <a:rPr lang="de-DE" sz="800" smtClean="0">
                <a:ea typeface="Roboto" panose="02000000000000000000" pitchFamily="2" charset="0"/>
              </a:rPr>
              <a:t>2</a:t>
            </a:fld>
            <a:endParaRPr lang="de-CH" sz="800" dirty="0">
              <a:ea typeface="Roboto" panose="02000000000000000000" pitchFamily="2" charset="0"/>
            </a:endParaRP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B04FE0FF-B8A9-7F66-A12A-F54A48227AED}"/>
              </a:ext>
            </a:extLst>
          </p:cNvPr>
          <p:cNvSpPr txBox="1"/>
          <p:nvPr/>
        </p:nvSpPr>
        <p:spPr>
          <a:xfrm>
            <a:off x="4657344" y="167030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66202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A1A43DD2-85C0-FA00-4DA5-97B59D2F564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C67C98-7090-789F-F760-403F80189E0A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0" y="1976438"/>
            <a:ext cx="4679950" cy="443071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>
              <a:spcAft>
                <a:spcPts val="600"/>
              </a:spcAft>
            </a:pPr>
            <a:endParaRPr lang="de-CH" noProof="0" dirty="0"/>
          </a:p>
          <a:p>
            <a:pPr marL="285750" indent="-285750">
              <a:spcAft>
                <a:spcPts val="600"/>
              </a:spcAft>
              <a:buFont typeface="Arial"/>
              <a:buChar char="•"/>
            </a:pPr>
            <a:endParaRPr lang="de-CH" noProof="0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6CE43155-B030-1534-AF96-30FD7DF547C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27096" y="5097295"/>
            <a:ext cx="11996291" cy="1794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3285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 bwMode="auto">
          <a:xfrm>
            <a:off x="356033" y="315716"/>
            <a:ext cx="11370406" cy="1589623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de-DE" sz="4400" b="1" dirty="0">
                <a:latin typeface="Calibri"/>
                <a:ea typeface="Calibri"/>
                <a:cs typeface="Calibri"/>
              </a:rPr>
              <a:t>Die </a:t>
            </a:r>
            <a:r>
              <a:rPr lang="de-DE" sz="4400" dirty="0">
                <a:ea typeface="Calibri"/>
              </a:rPr>
              <a:t>s</a:t>
            </a:r>
            <a:r>
              <a:rPr lang="de-DE" sz="4400" b="1" dirty="0">
                <a:latin typeface="Calibri"/>
                <a:ea typeface="Calibri"/>
                <a:cs typeface="Calibri"/>
              </a:rPr>
              <a:t>echs bestehenden medizinischen Qualitätsindikatoren </a:t>
            </a:r>
            <a:br>
              <a:rPr lang="de-DE" sz="3200" b="1" dirty="0">
                <a:latin typeface="Calibri"/>
                <a:ea typeface="Calibri"/>
                <a:cs typeface="Calibri"/>
              </a:rPr>
            </a:br>
            <a:r>
              <a:rPr lang="de-DE" sz="1800" dirty="0"/>
              <a:t>(mit obligatorischer, jährlicher Datenlieferung an Bund)</a:t>
            </a:r>
            <a:endParaRPr lang="de-DE" sz="3200" dirty="0"/>
          </a:p>
        </p:txBody>
      </p:sp>
      <p:graphicFrame>
        <p:nvGraphicFramePr>
          <p:cNvPr id="19" name="Table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0834482"/>
              </p:ext>
            </p:extLst>
          </p:nvPr>
        </p:nvGraphicFramePr>
        <p:xfrm>
          <a:off x="356033" y="2175827"/>
          <a:ext cx="11061217" cy="354863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993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109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144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793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2645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2255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0434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903751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692338">
                <a:tc gridSpan="2"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en-US" b="1" dirty="0" err="1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Calibri"/>
                        </a:rPr>
                        <a:t>Schmerz</a:t>
                      </a:r>
                      <a:endParaRPr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5F6D1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en-US" b="1" dirty="0" err="1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Calibri"/>
                        </a:rPr>
                        <a:t>Bewegungseinschränkende</a:t>
                      </a:r>
                      <a:r>
                        <a:rPr lang="en-US" b="1" dirty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lang="en-US" b="1" dirty="0" err="1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Calibri"/>
                        </a:rPr>
                        <a:t>Massnahmen</a:t>
                      </a:r>
                      <a:endParaRPr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5F6D1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en-US" b="1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Calibri"/>
                        </a:rPr>
                        <a:t>Medikamente</a:t>
                      </a:r>
                      <a:endParaRPr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5F6D1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en-US" b="1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Calibri"/>
                        </a:rPr>
                        <a:t>Ernährung</a:t>
                      </a:r>
                      <a:endParaRPr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5F6D1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2338"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en-US">
                        <a:latin typeface="Calibri"/>
                        <a:ea typeface="Calibri"/>
                        <a:cs typeface="Calibri"/>
                      </a:endParaRPr>
                    </a:p>
                    <a:p>
                      <a:pPr>
                        <a:defRPr/>
                      </a:pPr>
                      <a:endParaRPr lang="en-US">
                        <a:latin typeface="Calibri"/>
                        <a:ea typeface="Calibri"/>
                        <a:cs typeface="Calibri"/>
                      </a:endParaRPr>
                    </a:p>
                    <a:p>
                      <a:pPr>
                        <a:defRPr/>
                      </a:pPr>
                      <a:endParaRPr lang="en-US">
                        <a:latin typeface="Calibri"/>
                        <a:ea typeface="Calibri"/>
                        <a:cs typeface="Calibri"/>
                      </a:endParaRPr>
                    </a:p>
                    <a:p>
                      <a:pPr>
                        <a:defRPr/>
                      </a:pPr>
                      <a:endParaRPr>
                        <a:latin typeface="Calibri"/>
                        <a:ea typeface="Calibri"/>
                        <a:cs typeface="Calibri"/>
                      </a:endParaRPr>
                    </a:p>
                  </a:txBody>
                  <a:tcPr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EFF3D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en-US">
                          <a:latin typeface="Calibri"/>
                          <a:ea typeface="Calibri"/>
                          <a:cs typeface="Calibri"/>
                        </a:rPr>
                        <a:t>Selbst-</a:t>
                      </a:r>
                      <a:endParaRPr/>
                    </a:p>
                    <a:p>
                      <a:pPr>
                        <a:defRPr/>
                      </a:pPr>
                      <a:r>
                        <a:rPr lang="en-US">
                          <a:latin typeface="Calibri"/>
                          <a:ea typeface="Calibri"/>
                          <a:cs typeface="Calibri"/>
                        </a:rPr>
                        <a:t>einschätzung</a:t>
                      </a:r>
                      <a:endParaRPr>
                        <a:latin typeface="Calibri"/>
                        <a:ea typeface="Calibri"/>
                        <a:cs typeface="Calibri"/>
                      </a:endParaRPr>
                    </a:p>
                  </a:txBody>
                  <a:tcPr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EFF3D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>
                        <a:latin typeface="Calibri"/>
                        <a:ea typeface="Calibri"/>
                        <a:cs typeface="Calibri"/>
                      </a:endParaRPr>
                    </a:p>
                  </a:txBody>
                  <a:tcPr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C6CB9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en-US">
                          <a:latin typeface="Calibri"/>
                          <a:ea typeface="Calibri"/>
                          <a:cs typeface="Calibri"/>
                        </a:rPr>
                        <a:t>Rumpffixation/</a:t>
                      </a:r>
                      <a:endParaRPr/>
                    </a:p>
                    <a:p>
                      <a:pPr>
                        <a:defRPr/>
                      </a:pPr>
                      <a:r>
                        <a:rPr lang="en-US">
                          <a:latin typeface="Calibri"/>
                          <a:ea typeface="Calibri"/>
                          <a:cs typeface="Calibri"/>
                        </a:rPr>
                        <a:t>Sitzgelegenheit</a:t>
                      </a:r>
                      <a:endParaRPr>
                        <a:latin typeface="Calibri"/>
                        <a:ea typeface="Calibri"/>
                        <a:cs typeface="Calibri"/>
                      </a:endParaRPr>
                    </a:p>
                  </a:txBody>
                  <a:tcPr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C6CB9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>
                        <a:latin typeface="Calibri"/>
                        <a:ea typeface="Calibri"/>
                        <a:cs typeface="Calibri"/>
                      </a:endParaRPr>
                    </a:p>
                  </a:txBody>
                  <a:tcPr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EFF3D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en-US" dirty="0">
                          <a:latin typeface="Calibri"/>
                          <a:ea typeface="Calibri"/>
                          <a:cs typeface="Calibri"/>
                        </a:rPr>
                        <a:t>Poly-</a:t>
                      </a:r>
                      <a:r>
                        <a:rPr lang="en-US" dirty="0" err="1">
                          <a:latin typeface="Calibri"/>
                          <a:ea typeface="Calibri"/>
                          <a:cs typeface="Calibri"/>
                        </a:rPr>
                        <a:t>medikation</a:t>
                      </a:r>
                      <a:endParaRPr dirty="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EFF3D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>
                        <a:latin typeface="Calibri"/>
                        <a:ea typeface="Calibri"/>
                        <a:cs typeface="Calibri"/>
                      </a:endParaRPr>
                    </a:p>
                  </a:txBody>
                  <a:tcPr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C6CB9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en-US" dirty="0">
                          <a:latin typeface="Calibri"/>
                          <a:ea typeface="Calibri"/>
                          <a:cs typeface="Calibri"/>
                        </a:rPr>
                        <a:t>Mangel-</a:t>
                      </a:r>
                      <a:r>
                        <a:rPr lang="en-US" dirty="0" err="1">
                          <a:latin typeface="Calibri"/>
                          <a:ea typeface="Calibri"/>
                          <a:cs typeface="Calibri"/>
                        </a:rPr>
                        <a:t>ernährung</a:t>
                      </a:r>
                      <a:endParaRPr dirty="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C6CB9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2338"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en-US">
                        <a:latin typeface="Calibri"/>
                        <a:ea typeface="Calibri"/>
                        <a:cs typeface="Calibri"/>
                      </a:endParaRPr>
                    </a:p>
                    <a:p>
                      <a:pPr>
                        <a:defRPr/>
                      </a:pPr>
                      <a:endParaRPr lang="en-US">
                        <a:latin typeface="Calibri"/>
                        <a:ea typeface="Calibri"/>
                        <a:cs typeface="Calibri"/>
                      </a:endParaRPr>
                    </a:p>
                    <a:p>
                      <a:pPr>
                        <a:defRPr/>
                      </a:pPr>
                      <a:endParaRPr lang="en-US">
                        <a:latin typeface="Calibri"/>
                        <a:ea typeface="Calibri"/>
                        <a:cs typeface="Calibri"/>
                      </a:endParaRPr>
                    </a:p>
                    <a:p>
                      <a:pPr>
                        <a:defRPr/>
                      </a:pPr>
                      <a:endParaRPr>
                        <a:latin typeface="Calibri"/>
                        <a:ea typeface="Calibri"/>
                        <a:cs typeface="Calibri"/>
                      </a:endParaRPr>
                    </a:p>
                  </a:txBody>
                  <a:tcPr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EFF3D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en-US">
                          <a:latin typeface="Calibri"/>
                          <a:ea typeface="Calibri"/>
                          <a:cs typeface="Calibri"/>
                        </a:rPr>
                        <a:t>Fremd-</a:t>
                      </a:r>
                      <a:endParaRPr/>
                    </a:p>
                    <a:p>
                      <a:pPr>
                        <a:defRPr/>
                      </a:pPr>
                      <a:r>
                        <a:rPr lang="en-US">
                          <a:latin typeface="Calibri"/>
                          <a:ea typeface="Calibri"/>
                          <a:cs typeface="Calibri"/>
                        </a:rPr>
                        <a:t>einschätzung</a:t>
                      </a:r>
                      <a:endParaRPr>
                        <a:latin typeface="Calibri"/>
                        <a:ea typeface="Calibri"/>
                        <a:cs typeface="Calibri"/>
                      </a:endParaRPr>
                    </a:p>
                  </a:txBody>
                  <a:tcPr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EFF3D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>
                        <a:latin typeface="Calibri"/>
                        <a:ea typeface="Calibri"/>
                        <a:cs typeface="Calibri"/>
                      </a:endParaRPr>
                    </a:p>
                  </a:txBody>
                  <a:tcPr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C6CB9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en-US">
                          <a:latin typeface="Calibri"/>
                          <a:ea typeface="Calibri"/>
                          <a:cs typeface="Calibri"/>
                        </a:rPr>
                        <a:t>Bettgitter</a:t>
                      </a:r>
                      <a:endParaRPr>
                        <a:latin typeface="Calibri"/>
                        <a:ea typeface="Calibri"/>
                        <a:cs typeface="Calibri"/>
                      </a:endParaRPr>
                    </a:p>
                  </a:txBody>
                  <a:tcPr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C6CB94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defRPr/>
                      </a:pPr>
                      <a:endParaRPr dirty="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EFF3D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defRPr/>
                      </a:pPr>
                      <a:endParaRPr dirty="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C6CB9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5" name="Picture 4" descr="A black background with a black square&#10;&#10;AI-generated content may be incorrect.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 bwMode="auto">
          <a:xfrm>
            <a:off x="3050358" y="3240097"/>
            <a:ext cx="847938" cy="845608"/>
          </a:xfrm>
          <a:prstGeom prst="rect">
            <a:avLst/>
          </a:prstGeom>
        </p:spPr>
      </p:pic>
      <p:pic>
        <p:nvPicPr>
          <p:cNvPr id="7" name="Picture 6" descr="A black background with a black square&#10;&#10;AI-generated content may be incorrect.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 bwMode="auto">
          <a:xfrm>
            <a:off x="3050358" y="4565366"/>
            <a:ext cx="837819" cy="837819"/>
          </a:xfrm>
          <a:prstGeom prst="rect">
            <a:avLst/>
          </a:prstGeom>
        </p:spPr>
      </p:pic>
      <p:pic>
        <p:nvPicPr>
          <p:cNvPr id="20" name="Picture 19" descr="A black background with a black square&#10;&#10;AI-generated content may be incorrect.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 bwMode="auto">
          <a:xfrm>
            <a:off x="431289" y="4603700"/>
            <a:ext cx="847938" cy="850274"/>
          </a:xfrm>
          <a:prstGeom prst="rect">
            <a:avLst/>
          </a:prstGeom>
        </p:spPr>
      </p:pic>
      <p:pic>
        <p:nvPicPr>
          <p:cNvPr id="22" name="Picture 21" descr="A black background with a black square&#10;&#10;AI-generated content may be incorrect.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 bwMode="auto">
          <a:xfrm>
            <a:off x="431289" y="3237767"/>
            <a:ext cx="847938" cy="847938"/>
          </a:xfrm>
          <a:prstGeom prst="rect">
            <a:avLst/>
          </a:prstGeom>
        </p:spPr>
      </p:pic>
      <p:pic>
        <p:nvPicPr>
          <p:cNvPr id="24" name="Picture 23" descr="A black background with a black square&#10;&#10;AI-generated content may be incorrect.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 bwMode="auto">
          <a:xfrm>
            <a:off x="6133558" y="3237767"/>
            <a:ext cx="845608" cy="845608"/>
          </a:xfrm>
          <a:prstGeom prst="rect">
            <a:avLst/>
          </a:prstGeom>
        </p:spPr>
      </p:pic>
      <p:pic>
        <p:nvPicPr>
          <p:cNvPr id="26" name="Picture 25" descr="A black background with a black square&#10;&#10;AI-generated content may be incorrect.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 bwMode="auto">
          <a:xfrm>
            <a:off x="8564002" y="3240097"/>
            <a:ext cx="845608" cy="845608"/>
          </a:xfrm>
          <a:prstGeom prst="rect">
            <a:avLst/>
          </a:prstGeom>
        </p:spPr>
      </p:pic>
      <p:sp>
        <p:nvSpPr>
          <p:cNvPr id="4" name="Fußzeilenplatzhalter 1">
            <a:extLst>
              <a:ext uri="{FF2B5EF4-FFF2-40B4-BE49-F238E27FC236}">
                <a16:creationId xmlns:a16="http://schemas.microsoft.com/office/drawing/2014/main" id="{C9293E96-113F-3359-61DF-353ED8E04059}"/>
              </a:ext>
            </a:extLst>
          </p:cNvPr>
          <p:cNvSpPr txBox="1">
            <a:spLocks/>
          </p:cNvSpPr>
          <p:nvPr/>
        </p:nvSpPr>
        <p:spPr>
          <a:xfrm>
            <a:off x="409575" y="6410324"/>
            <a:ext cx="7743825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800" dirty="0"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  <a:t>www.artiset.ch/pflegequalitaet – CC BY-NC-SA </a:t>
            </a:r>
            <a:r>
              <a:rPr lang="de-DE" sz="800" dirty="0" err="1"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  <a:t>senesuisse</a:t>
            </a:r>
            <a:r>
              <a:rPr lang="de-DE" sz="800" dirty="0"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  <a:t> und CURAVIVA </a:t>
            </a:r>
            <a:endParaRPr lang="de-CH" sz="800" dirty="0">
              <a:latin typeface="Calibri" panose="020F0502020204030204" pitchFamily="34" charset="0"/>
              <a:ea typeface="Roboto" panose="02000000000000000000" pitchFamily="2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7EA76B-7266-96C3-B726-64182C30D6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7F14EC3-B559-97AA-F58F-86DD9E8007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sz="4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Die drei neuen medizinischen Qualitätsindikatoren</a:t>
            </a:r>
            <a:br>
              <a:rPr lang="de-DE" sz="3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de-DE" sz="1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(interner Gebrauch, in Testphase für eventuelle Verwendung als nationale MQI, ohne Datenlieferung an den Bund)</a:t>
            </a:r>
            <a:endParaRPr lang="de-DE" sz="3200" dirty="0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A2C7E44A-B800-B5C4-FA00-10C30624FFA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2411641"/>
              </p:ext>
            </p:extLst>
          </p:nvPr>
        </p:nvGraphicFramePr>
        <p:xfrm>
          <a:off x="356033" y="2461441"/>
          <a:ext cx="11104513" cy="2592693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1456981">
                  <a:extLst>
                    <a:ext uri="{9D8B030D-6E8A-4147-A177-3AD203B41FA5}">
                      <a16:colId xmlns:a16="http://schemas.microsoft.com/office/drawing/2014/main" val="267612210"/>
                    </a:ext>
                  </a:extLst>
                </a:gridCol>
                <a:gridCol w="2035857">
                  <a:extLst>
                    <a:ext uri="{9D8B030D-6E8A-4147-A177-3AD203B41FA5}">
                      <a16:colId xmlns:a16="http://schemas.microsoft.com/office/drawing/2014/main" val="2081987919"/>
                    </a:ext>
                  </a:extLst>
                </a:gridCol>
                <a:gridCol w="1686418">
                  <a:extLst>
                    <a:ext uri="{9D8B030D-6E8A-4147-A177-3AD203B41FA5}">
                      <a16:colId xmlns:a16="http://schemas.microsoft.com/office/drawing/2014/main" val="3394987268"/>
                    </a:ext>
                  </a:extLst>
                </a:gridCol>
                <a:gridCol w="2263016">
                  <a:extLst>
                    <a:ext uri="{9D8B030D-6E8A-4147-A177-3AD203B41FA5}">
                      <a16:colId xmlns:a16="http://schemas.microsoft.com/office/drawing/2014/main" val="2885874949"/>
                    </a:ext>
                  </a:extLst>
                </a:gridCol>
                <a:gridCol w="1595997">
                  <a:extLst>
                    <a:ext uri="{9D8B030D-6E8A-4147-A177-3AD203B41FA5}">
                      <a16:colId xmlns:a16="http://schemas.microsoft.com/office/drawing/2014/main" val="394973305"/>
                    </a:ext>
                  </a:extLst>
                </a:gridCol>
                <a:gridCol w="2066244">
                  <a:extLst>
                    <a:ext uri="{9D8B030D-6E8A-4147-A177-3AD203B41FA5}">
                      <a16:colId xmlns:a16="http://schemas.microsoft.com/office/drawing/2014/main" val="1347718116"/>
                    </a:ext>
                  </a:extLst>
                </a:gridCol>
              </a:tblGrid>
              <a:tr h="785338">
                <a:tc gridSpan="2">
                  <a:txBody>
                    <a:bodyPr/>
                    <a:lstStyle/>
                    <a:p>
                      <a:r>
                        <a:rPr lang="en-US" dirty="0" err="1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Hautzustand</a:t>
                      </a:r>
                      <a:endParaRPr lang="en-CH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F6D1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CH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US" dirty="0" err="1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Behandlungswunsch</a:t>
                      </a:r>
                      <a:endParaRPr lang="en-CH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F6D1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CH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US" dirty="0" err="1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Medikamente</a:t>
                      </a:r>
                      <a:endParaRPr lang="en-CH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F6D1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CH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6867780"/>
                  </a:ext>
                </a:extLst>
              </a:tr>
              <a:tr h="1807355">
                <a:tc>
                  <a:txBody>
                    <a:bodyPr/>
                    <a:lstStyle/>
                    <a:p>
                      <a:endParaRPr lang="en-US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EFD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err="1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Dekubitus</a:t>
                      </a:r>
                      <a:endParaRPr lang="en-CH" sz="24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EFD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32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              </a:t>
                      </a:r>
                      <a:endParaRPr lang="en-CH" sz="32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4DBA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err="1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Gesundheitliche</a:t>
                      </a:r>
                      <a:r>
                        <a:rPr lang="en-US" sz="2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</a:p>
                    <a:p>
                      <a:r>
                        <a:rPr lang="en-US" sz="2400" dirty="0" err="1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Vorausplanung</a:t>
                      </a:r>
                      <a:endParaRPr lang="en-CH" sz="24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4DBA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H" sz="32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F0D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err="1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Medikations</a:t>
                      </a:r>
                      <a:r>
                        <a:rPr lang="en-US" sz="2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-review</a:t>
                      </a:r>
                      <a:endParaRPr lang="en-CH" sz="24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endParaRPr lang="en-CH" sz="32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F0D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3280052"/>
                  </a:ext>
                </a:extLst>
              </a:tr>
            </a:tbl>
          </a:graphicData>
        </a:graphic>
      </p:graphicFrame>
      <p:pic>
        <p:nvPicPr>
          <p:cNvPr id="10" name="Picture 9" descr="A black background with a black square&#10;&#10;AI-generated content may be incorrect.">
            <a:extLst>
              <a:ext uri="{FF2B5EF4-FFF2-40B4-BE49-F238E27FC236}">
                <a16:creationId xmlns:a16="http://schemas.microsoft.com/office/drawing/2014/main" id="{33EDCF7E-05D0-92C4-97B3-3BF8B078ACD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0200" y="3503039"/>
            <a:ext cx="1169643" cy="1172866"/>
          </a:xfrm>
          <a:prstGeom prst="rect">
            <a:avLst/>
          </a:prstGeom>
        </p:spPr>
      </p:pic>
      <p:pic>
        <p:nvPicPr>
          <p:cNvPr id="14" name="Picture 13" descr="A black background with a black square&#10;&#10;AI-generated content may be incorrect.">
            <a:extLst>
              <a:ext uri="{FF2B5EF4-FFF2-40B4-BE49-F238E27FC236}">
                <a16:creationId xmlns:a16="http://schemas.microsoft.com/office/drawing/2014/main" id="{31B8BF33-F2F9-75A8-C8EB-2121CD9CA7D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27288" y="3505406"/>
            <a:ext cx="1169643" cy="1169643"/>
          </a:xfrm>
          <a:prstGeom prst="rect">
            <a:avLst/>
          </a:prstGeom>
        </p:spPr>
      </p:pic>
      <p:pic>
        <p:nvPicPr>
          <p:cNvPr id="16" name="Picture 15" descr="A black background with a black square&#10;&#10;AI-generated content may be incorrect.">
            <a:extLst>
              <a:ext uri="{FF2B5EF4-FFF2-40B4-BE49-F238E27FC236}">
                <a16:creationId xmlns:a16="http://schemas.microsoft.com/office/drawing/2014/main" id="{1F1491DA-54C8-0E5B-0745-A2D100E14E2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62837" y="3505406"/>
            <a:ext cx="1169643" cy="1169643"/>
          </a:xfrm>
          <a:prstGeom prst="rect">
            <a:avLst/>
          </a:prstGeom>
        </p:spPr>
      </p:pic>
      <p:sp>
        <p:nvSpPr>
          <p:cNvPr id="8" name="Rechteck 7">
            <a:extLst>
              <a:ext uri="{FF2B5EF4-FFF2-40B4-BE49-F238E27FC236}">
                <a16:creationId xmlns:a16="http://schemas.microsoft.com/office/drawing/2014/main" id="{B9C225F3-FBEE-A8EA-31AB-4EB63E8D57A0}"/>
              </a:ext>
            </a:extLst>
          </p:cNvPr>
          <p:cNvSpPr/>
          <p:nvPr/>
        </p:nvSpPr>
        <p:spPr>
          <a:xfrm>
            <a:off x="7823632" y="2282278"/>
            <a:ext cx="3636913" cy="2960282"/>
          </a:xfrm>
          <a:prstGeom prst="rect">
            <a:avLst/>
          </a:prstGeom>
          <a:noFill/>
          <a:ln w="38100"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3" name="Fußzeilenplatzhalter 1">
            <a:extLst>
              <a:ext uri="{FF2B5EF4-FFF2-40B4-BE49-F238E27FC236}">
                <a16:creationId xmlns:a16="http://schemas.microsoft.com/office/drawing/2014/main" id="{312688F6-F8C0-39D4-9F60-B911033EBBE4}"/>
              </a:ext>
            </a:extLst>
          </p:cNvPr>
          <p:cNvSpPr txBox="1">
            <a:spLocks/>
          </p:cNvSpPr>
          <p:nvPr/>
        </p:nvSpPr>
        <p:spPr>
          <a:xfrm>
            <a:off x="409575" y="6410324"/>
            <a:ext cx="7743825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800" dirty="0"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  <a:t>www.artiset.ch/pflegequalitaet – CC BY-NC-SA </a:t>
            </a:r>
            <a:r>
              <a:rPr lang="de-DE" sz="800" dirty="0" err="1"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  <a:t>senesuisse</a:t>
            </a:r>
            <a:r>
              <a:rPr lang="de-DE" sz="800" dirty="0"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  <a:t> und CURAVIVA </a:t>
            </a:r>
            <a:endParaRPr lang="de-CH" sz="800" dirty="0">
              <a:latin typeface="Calibri" panose="020F0502020204030204" pitchFamily="34" charset="0"/>
              <a:ea typeface="Roboto" panose="02000000000000000000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20456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55773F-A641-D0C1-ECDC-F96464A32D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feld 6">
            <a:extLst>
              <a:ext uri="{FF2B5EF4-FFF2-40B4-BE49-F238E27FC236}">
                <a16:creationId xmlns:a16="http://schemas.microsoft.com/office/drawing/2014/main" id="{712E6532-DE79-A590-9E46-CE647DCD107A}"/>
              </a:ext>
            </a:extLst>
          </p:cNvPr>
          <p:cNvSpPr txBox="1"/>
          <p:nvPr/>
        </p:nvSpPr>
        <p:spPr>
          <a:xfrm>
            <a:off x="409575" y="1994653"/>
            <a:ext cx="10892409" cy="3565280"/>
          </a:xfrm>
          <a:prstGeom prst="rect">
            <a:avLst/>
          </a:prstGeom>
          <a:solidFill>
            <a:schemeClr val="bg1"/>
          </a:solidFill>
        </p:spPr>
        <p:txBody>
          <a:bodyPr wrap="square" lIns="648000" tIns="216000" rIns="360000" bIns="216000" rtlCol="0" anchor="t">
            <a:spAutoFit/>
          </a:bodyPr>
          <a:lstStyle/>
          <a:p>
            <a:pPr>
              <a:lnSpc>
                <a:spcPct val="100000"/>
              </a:lnSpc>
              <a:spcBef>
                <a:spcPts val="400"/>
              </a:spcBef>
              <a:defRPr/>
            </a:pPr>
            <a:r>
              <a:rPr lang="de-DE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Einführung</a:t>
            </a:r>
          </a:p>
          <a:p>
            <a:pPr marL="342900" indent="-342900">
              <a:lnSpc>
                <a:spcPct val="100000"/>
              </a:lnSpc>
              <a:spcBef>
                <a:spcPts val="400"/>
              </a:spcBef>
              <a:buFont typeface="Symbol" pitchFamily="2" charset="2"/>
              <a:buChar char="-"/>
              <a:defRPr/>
            </a:pPr>
            <a:r>
              <a:rPr lang="de-DE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Was ist eine Medikationsreview? </a:t>
            </a:r>
          </a:p>
          <a:p>
            <a:pPr marL="342900" indent="-342900">
              <a:lnSpc>
                <a:spcPct val="100000"/>
              </a:lnSpc>
              <a:spcBef>
                <a:spcPts val="400"/>
              </a:spcBef>
              <a:buFont typeface="Symbol" pitchFamily="2" charset="2"/>
              <a:buChar char="-"/>
              <a:defRPr/>
            </a:pPr>
            <a:r>
              <a:rPr lang="de-DE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Unterschied Medi-Check &amp; Medikationsreview</a:t>
            </a:r>
          </a:p>
          <a:p>
            <a:pPr>
              <a:lnSpc>
                <a:spcPct val="100000"/>
              </a:lnSpc>
              <a:spcBef>
                <a:spcPts val="400"/>
              </a:spcBef>
              <a:defRPr/>
            </a:pPr>
            <a:endParaRPr lang="de-DE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0000"/>
              </a:lnSpc>
              <a:spcBef>
                <a:spcPts val="400"/>
              </a:spcBef>
              <a:defRPr/>
            </a:pPr>
            <a:r>
              <a:rPr lang="de-DE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Warum ist die Durchführung der Medikationsreview wichtig?</a:t>
            </a:r>
          </a:p>
          <a:p>
            <a:pPr marL="342900" indent="-342900">
              <a:lnSpc>
                <a:spcPct val="100000"/>
              </a:lnSpc>
              <a:spcBef>
                <a:spcPts val="400"/>
              </a:spcBef>
              <a:buFont typeface="Symbol" pitchFamily="2" charset="2"/>
              <a:buChar char="-"/>
              <a:defRPr/>
            </a:pPr>
            <a:r>
              <a:rPr lang="de-DE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Medikationsreview in unserem Pflegeheim</a:t>
            </a:r>
          </a:p>
          <a:p>
            <a:pPr marL="342900" indent="-342900">
              <a:lnSpc>
                <a:spcPct val="100000"/>
              </a:lnSpc>
              <a:spcBef>
                <a:spcPts val="400"/>
              </a:spcBef>
              <a:buFont typeface="Symbol" pitchFamily="2" charset="2"/>
              <a:buChar char="-"/>
              <a:defRPr/>
            </a:pPr>
            <a:r>
              <a:rPr lang="de-DE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Warum wird Medikationsreview als MQI gemessen?</a:t>
            </a:r>
          </a:p>
          <a:p>
            <a:pPr marL="342900" indent="-342900">
              <a:lnSpc>
                <a:spcPct val="100000"/>
              </a:lnSpc>
              <a:spcBef>
                <a:spcPts val="400"/>
              </a:spcBef>
              <a:buFont typeface="Symbol" pitchFamily="2" charset="2"/>
              <a:buChar char="-"/>
              <a:defRPr/>
            </a:pPr>
            <a:r>
              <a:rPr lang="de-DE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Was ist unser Ziel?</a:t>
            </a:r>
          </a:p>
          <a:p>
            <a:pPr marL="285750" indent="-285750">
              <a:spcAft>
                <a:spcPts val="1200"/>
              </a:spcAft>
              <a:buFont typeface="Symbol" pitchFamily="2" charset="2"/>
              <a:buChar char="-"/>
              <a:defRPr/>
            </a:pPr>
            <a:endParaRPr lang="de-CH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Titel 4">
            <a:extLst>
              <a:ext uri="{FF2B5EF4-FFF2-40B4-BE49-F238E27FC236}">
                <a16:creationId xmlns:a16="http://schemas.microsoft.com/office/drawing/2014/main" id="{A1AEDB4D-D65E-E260-FF48-B5CF0A358B80}"/>
              </a:ext>
            </a:extLst>
          </p:cNvPr>
          <p:cNvSpPr txBox="1">
            <a:spLocks/>
          </p:cNvSpPr>
          <p:nvPr/>
        </p:nvSpPr>
        <p:spPr>
          <a:xfrm>
            <a:off x="409575" y="391514"/>
            <a:ext cx="10723563" cy="828675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96000"/>
              </a:lnSpc>
              <a:spcBef>
                <a:spcPct val="0"/>
              </a:spcBef>
              <a:buNone/>
              <a:defRPr sz="3000" b="1" i="0" kern="1200" spc="0" baseline="0">
                <a:solidFill>
                  <a:schemeClr val="tx1"/>
                </a:solidFill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defRPr>
            </a:lvl1pPr>
          </a:lstStyle>
          <a:p>
            <a:r>
              <a:rPr lang="de-CH" sz="4500" dirty="0"/>
              <a:t>Agenda (1)</a:t>
            </a:r>
            <a:endParaRPr lang="de-DE" sz="4500" dirty="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C9224335-08CB-414D-C164-15390662B030}"/>
              </a:ext>
            </a:extLst>
          </p:cNvPr>
          <p:cNvSpPr>
            <a:spLocks noChangeAspect="1"/>
          </p:cNvSpPr>
          <p:nvPr/>
        </p:nvSpPr>
        <p:spPr>
          <a:xfrm>
            <a:off x="10366515" y="1220189"/>
            <a:ext cx="1440000" cy="1440000"/>
          </a:xfrm>
          <a:prstGeom prst="ellipse">
            <a:avLst/>
          </a:prstGeom>
          <a:solidFill>
            <a:schemeClr val="bg2"/>
          </a:solidFill>
          <a:ln w="6350">
            <a:solidFill>
              <a:schemeClr val="bg2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72000" tIns="72000" rIns="72000" bIns="72000" rtlCol="0" anchor="t"/>
          <a:lstStyle/>
          <a:p>
            <a:pPr algn="ctr"/>
            <a:endParaRPr lang="de-DE" dirty="0">
              <a:solidFill>
                <a:schemeClr val="bg1"/>
              </a:solidFill>
              <a:latin typeface="Calibri" panose="020F0502020204030204" pitchFamily="34" charset="0"/>
              <a:ea typeface="Roboto" panose="02000000000000000000" pitchFamily="2" charset="0"/>
            </a:endParaRPr>
          </a:p>
        </p:txBody>
      </p:sp>
      <p:pic>
        <p:nvPicPr>
          <p:cNvPr id="11" name="Grafik 9" descr="Route zwei Stecknadeln mit Weg mit einfarbiger Füllung">
            <a:extLst>
              <a:ext uri="{FF2B5EF4-FFF2-40B4-BE49-F238E27FC236}">
                <a16:creationId xmlns:a16="http://schemas.microsoft.com/office/drawing/2014/main" id="{7CCD8804-FC21-0AD3-E48B-C6909DEEA4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560241" y="1439981"/>
            <a:ext cx="1023302" cy="1023302"/>
          </a:xfrm>
          <a:prstGeom prst="rect">
            <a:avLst/>
          </a:prstGeom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5071E53C-94D4-CB2C-80A8-605CE6E4773E}"/>
              </a:ext>
            </a:extLst>
          </p:cNvPr>
          <p:cNvSpPr txBox="1">
            <a:spLocks/>
          </p:cNvSpPr>
          <p:nvPr/>
        </p:nvSpPr>
        <p:spPr>
          <a:xfrm>
            <a:off x="409575" y="6410324"/>
            <a:ext cx="7743825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800" dirty="0"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  <a:t>www.artiset.ch/pflegequalitaet – CC BY-NC-SA </a:t>
            </a:r>
            <a:r>
              <a:rPr lang="de-DE" sz="800" dirty="0" err="1"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  <a:t>senesuisse</a:t>
            </a:r>
            <a:r>
              <a:rPr lang="de-DE" sz="800" dirty="0"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  <a:t> und CURAVIVA </a:t>
            </a:r>
            <a:endParaRPr lang="de-CH" sz="800" dirty="0">
              <a:latin typeface="Calibri" panose="020F0502020204030204" pitchFamily="34" charset="0"/>
              <a:ea typeface="Roboto" panose="02000000000000000000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65339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344861-54A6-8306-BCEC-ECC95A7C4A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feld 6">
            <a:extLst>
              <a:ext uri="{FF2B5EF4-FFF2-40B4-BE49-F238E27FC236}">
                <a16:creationId xmlns:a16="http://schemas.microsoft.com/office/drawing/2014/main" id="{DEEBDB15-BE47-89FC-BD37-44EFE3CB4A4A}"/>
              </a:ext>
            </a:extLst>
          </p:cNvPr>
          <p:cNvSpPr txBox="1"/>
          <p:nvPr/>
        </p:nvSpPr>
        <p:spPr>
          <a:xfrm>
            <a:off x="409575" y="1716530"/>
            <a:ext cx="10892409" cy="4693795"/>
          </a:xfrm>
          <a:prstGeom prst="rect">
            <a:avLst/>
          </a:prstGeom>
          <a:solidFill>
            <a:schemeClr val="bg1"/>
          </a:solidFill>
        </p:spPr>
        <p:txBody>
          <a:bodyPr wrap="square" lIns="648000" tIns="216000" rIns="360000" bIns="216000" rtlCol="0" anchor="t">
            <a:spAutoFit/>
          </a:bodyPr>
          <a:lstStyle/>
          <a:p>
            <a:pPr>
              <a:spcBef>
                <a:spcPts val="400"/>
              </a:spcBef>
              <a:defRPr/>
            </a:pPr>
            <a:r>
              <a:rPr lang="de-DE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Wie verläuft der Medikationsreview Prozess?</a:t>
            </a:r>
          </a:p>
          <a:p>
            <a:pPr marL="342900" indent="-342900">
              <a:spcBef>
                <a:spcPts val="400"/>
              </a:spcBef>
              <a:buFont typeface="Symbol" pitchFamily="2" charset="2"/>
              <a:buChar char="-"/>
              <a:defRPr/>
            </a:pPr>
            <a:r>
              <a:rPr lang="de-DE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Wer ist involviert?</a:t>
            </a:r>
          </a:p>
          <a:p>
            <a:pPr marL="342900" indent="-342900">
              <a:spcBef>
                <a:spcPts val="400"/>
              </a:spcBef>
              <a:buFont typeface="Symbol" pitchFamily="2" charset="2"/>
              <a:buChar char="-"/>
              <a:defRPr/>
            </a:pPr>
            <a:r>
              <a:rPr lang="de-DE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Wann wird die Medikationsreview durchgeführt?</a:t>
            </a:r>
          </a:p>
          <a:p>
            <a:pPr marL="342900" indent="-342900">
              <a:spcBef>
                <a:spcPts val="400"/>
              </a:spcBef>
              <a:buFont typeface="Symbol" pitchFamily="2" charset="2"/>
              <a:buChar char="-"/>
              <a:defRPr/>
            </a:pPr>
            <a:r>
              <a:rPr lang="de-DE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Wie ist der Ablauf einer Medikationsreview?</a:t>
            </a:r>
          </a:p>
          <a:p>
            <a:pPr>
              <a:spcBef>
                <a:spcPts val="400"/>
              </a:spcBef>
              <a:defRPr/>
            </a:pPr>
            <a:endParaRPr lang="de-DE" sz="20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400"/>
              </a:spcBef>
              <a:defRPr/>
            </a:pPr>
            <a:r>
              <a:rPr lang="de-CH" sz="2000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Wie wird der Medizinische Qualitätsindikator «Medikationsreview» erfasst?</a:t>
            </a:r>
          </a:p>
          <a:p>
            <a:pPr marL="342900" indent="-342900">
              <a:spcBef>
                <a:spcPts val="400"/>
              </a:spcBef>
              <a:buFont typeface="Symbol" pitchFamily="2" charset="2"/>
              <a:buChar char="-"/>
              <a:defRPr/>
            </a:pPr>
            <a:r>
              <a:rPr lang="de-CH" sz="2000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Wie wird Medikationsreview als MQI erfasst? </a:t>
            </a:r>
          </a:p>
          <a:p>
            <a:pPr marL="342900" indent="-342900">
              <a:spcBef>
                <a:spcPts val="400"/>
              </a:spcBef>
              <a:buFont typeface="Symbol" pitchFamily="2" charset="2"/>
              <a:buChar char="-"/>
              <a:defRPr/>
            </a:pPr>
            <a:r>
              <a:rPr lang="de-CH" sz="2000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Was gilt es zu beachten bei der Erfassung? </a:t>
            </a:r>
          </a:p>
          <a:p>
            <a:pPr marL="342900" indent="-342900">
              <a:spcBef>
                <a:spcPts val="400"/>
              </a:spcBef>
              <a:buFont typeface="Symbol" pitchFamily="2" charset="2"/>
              <a:buChar char="-"/>
              <a:defRPr/>
            </a:pPr>
            <a:r>
              <a:rPr lang="de-CH" sz="2000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Welche Bewohnenden werden bei der Berechnung des MQI nicht berücksichtigt?</a:t>
            </a:r>
          </a:p>
          <a:p>
            <a:pPr marL="342900" indent="-342900">
              <a:spcBef>
                <a:spcPts val="400"/>
              </a:spcBef>
              <a:buFont typeface="Symbol" pitchFamily="2" charset="2"/>
              <a:buChar char="-"/>
              <a:defRPr/>
            </a:pPr>
            <a:r>
              <a:rPr lang="de-CH" sz="2000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Risikoadjustierung beim MQI Medikationsreview</a:t>
            </a:r>
          </a:p>
          <a:p>
            <a:pPr>
              <a:spcBef>
                <a:spcPts val="400"/>
              </a:spcBef>
              <a:defRPr/>
            </a:pPr>
            <a:endParaRPr lang="de-CH" sz="2000" noProof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400"/>
              </a:spcBef>
              <a:defRPr/>
            </a:pPr>
            <a:r>
              <a:rPr lang="de-DE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Übungsbeispiele</a:t>
            </a:r>
            <a:endParaRPr lang="de-DE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itel 4">
            <a:extLst>
              <a:ext uri="{FF2B5EF4-FFF2-40B4-BE49-F238E27FC236}">
                <a16:creationId xmlns:a16="http://schemas.microsoft.com/office/drawing/2014/main" id="{1D5190FF-3093-41A9-45D5-4C6A07AA2873}"/>
              </a:ext>
            </a:extLst>
          </p:cNvPr>
          <p:cNvSpPr txBox="1">
            <a:spLocks/>
          </p:cNvSpPr>
          <p:nvPr/>
        </p:nvSpPr>
        <p:spPr>
          <a:xfrm>
            <a:off x="409575" y="371475"/>
            <a:ext cx="10723563" cy="828675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96000"/>
              </a:lnSpc>
              <a:spcBef>
                <a:spcPct val="0"/>
              </a:spcBef>
              <a:buNone/>
              <a:defRPr sz="3000" b="1" i="0" kern="1200" spc="0" baseline="0">
                <a:solidFill>
                  <a:schemeClr val="tx1"/>
                </a:solidFill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defRPr>
            </a:lvl1pPr>
          </a:lstStyle>
          <a:p>
            <a:r>
              <a:rPr lang="de-CH" sz="4500" dirty="0"/>
              <a:t>Agenda (2)</a:t>
            </a:r>
            <a:endParaRPr lang="de-DE" sz="4500" dirty="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081DD6F0-8C3A-3AC8-A659-0D10B2DCE83D}"/>
              </a:ext>
            </a:extLst>
          </p:cNvPr>
          <p:cNvSpPr>
            <a:spLocks noChangeAspect="1"/>
          </p:cNvSpPr>
          <p:nvPr/>
        </p:nvSpPr>
        <p:spPr>
          <a:xfrm>
            <a:off x="10366515" y="1220189"/>
            <a:ext cx="1440000" cy="1440000"/>
          </a:xfrm>
          <a:prstGeom prst="ellipse">
            <a:avLst/>
          </a:prstGeom>
          <a:solidFill>
            <a:schemeClr val="bg2"/>
          </a:solidFill>
          <a:ln w="6350">
            <a:solidFill>
              <a:schemeClr val="bg2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72000" tIns="72000" rIns="72000" bIns="72000" rtlCol="0" anchor="t"/>
          <a:lstStyle/>
          <a:p>
            <a:pPr algn="ctr"/>
            <a:endParaRPr lang="de-DE" dirty="0">
              <a:solidFill>
                <a:schemeClr val="bg1"/>
              </a:solidFill>
              <a:latin typeface="Calibri" panose="020F0502020204030204" pitchFamily="34" charset="0"/>
              <a:ea typeface="Roboto" panose="02000000000000000000" pitchFamily="2" charset="0"/>
            </a:endParaRPr>
          </a:p>
        </p:txBody>
      </p:sp>
      <p:pic>
        <p:nvPicPr>
          <p:cNvPr id="10" name="Grafik 9" descr="Route zwei Stecknadeln mit Weg mit einfarbiger Füllung">
            <a:extLst>
              <a:ext uri="{FF2B5EF4-FFF2-40B4-BE49-F238E27FC236}">
                <a16:creationId xmlns:a16="http://schemas.microsoft.com/office/drawing/2014/main" id="{D4A00005-EDCD-E578-111B-0396A21B0B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560241" y="1439981"/>
            <a:ext cx="1023302" cy="1023302"/>
          </a:xfrm>
          <a:prstGeom prst="rect">
            <a:avLst/>
          </a:prstGeom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68049F21-DF57-93D6-A956-2187481978ED}"/>
              </a:ext>
            </a:extLst>
          </p:cNvPr>
          <p:cNvSpPr txBox="1">
            <a:spLocks/>
          </p:cNvSpPr>
          <p:nvPr/>
        </p:nvSpPr>
        <p:spPr>
          <a:xfrm>
            <a:off x="409575" y="6410324"/>
            <a:ext cx="7743825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800" dirty="0"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  <a:t>www.artiset.ch/pflegequalitaet – CC BY-NC-SA </a:t>
            </a:r>
            <a:r>
              <a:rPr lang="de-DE" sz="800" dirty="0" err="1"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  <a:t>senesuisse</a:t>
            </a:r>
            <a:r>
              <a:rPr lang="de-DE" sz="800" dirty="0"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  <a:t> und CURAVIVA </a:t>
            </a:r>
            <a:endParaRPr lang="de-CH" sz="800" dirty="0">
              <a:latin typeface="Calibri" panose="020F0502020204030204" pitchFamily="34" charset="0"/>
              <a:ea typeface="Roboto" panose="02000000000000000000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58106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F2999EE-17A5-F988-FBD4-4DCA372FF0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Untertitel 1">
            <a:extLst>
              <a:ext uri="{FF2B5EF4-FFF2-40B4-BE49-F238E27FC236}">
                <a16:creationId xmlns:a16="http://schemas.microsoft.com/office/drawing/2014/main" id="{6381BE24-862C-30F6-5FF6-A52B443E2E63}"/>
              </a:ext>
            </a:extLst>
          </p:cNvPr>
          <p:cNvSpPr txBox="1">
            <a:spLocks/>
          </p:cNvSpPr>
          <p:nvPr/>
        </p:nvSpPr>
        <p:spPr>
          <a:xfrm>
            <a:off x="409575" y="371476"/>
            <a:ext cx="11372850" cy="5651288"/>
          </a:xfrm>
          <a:prstGeom prst="rect">
            <a:avLst/>
          </a:prstGeom>
        </p:spPr>
        <p:txBody>
          <a:bodyPr anchor="ctr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e-CH" sz="8000" b="1" noProof="0" dirty="0"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  <a:t>Einführung</a:t>
            </a:r>
          </a:p>
        </p:txBody>
      </p: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2AFC48A2-B331-C083-D80A-92181846FF37}"/>
              </a:ext>
            </a:extLst>
          </p:cNvPr>
          <p:cNvSpPr txBox="1">
            <a:spLocks/>
          </p:cNvSpPr>
          <p:nvPr/>
        </p:nvSpPr>
        <p:spPr>
          <a:xfrm>
            <a:off x="11133138" y="6417820"/>
            <a:ext cx="649287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95202A2B-C977-E242-981D-4353B69DDCE3}" type="slidenum">
              <a:rPr lang="de-CH" sz="800" noProof="0" smtClean="0">
                <a:ea typeface="Roboto" panose="02000000000000000000" pitchFamily="2" charset="0"/>
              </a:rPr>
              <a:t>8</a:t>
            </a:fld>
            <a:endParaRPr lang="de-CH" sz="800" noProof="0" dirty="0">
              <a:ea typeface="Roboto" panose="02000000000000000000" pitchFamily="2" charset="0"/>
            </a:endParaRPr>
          </a:p>
        </p:txBody>
      </p:sp>
      <p:sp>
        <p:nvSpPr>
          <p:cNvPr id="5" name="Fußzeilenplatzhalter 1">
            <a:extLst>
              <a:ext uri="{FF2B5EF4-FFF2-40B4-BE49-F238E27FC236}">
                <a16:creationId xmlns:a16="http://schemas.microsoft.com/office/drawing/2014/main" id="{40728A4D-07E7-75C4-C4ED-2ABB499FFB7D}"/>
              </a:ext>
            </a:extLst>
          </p:cNvPr>
          <p:cNvSpPr txBox="1">
            <a:spLocks/>
          </p:cNvSpPr>
          <p:nvPr/>
        </p:nvSpPr>
        <p:spPr>
          <a:xfrm>
            <a:off x="409575" y="6410324"/>
            <a:ext cx="7743825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800" dirty="0"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  <a:t>www.artiset.ch/pflegequalitaet – CC BY-NC-SA </a:t>
            </a:r>
            <a:r>
              <a:rPr lang="de-DE" sz="800" dirty="0" err="1"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  <a:t>senesuisse</a:t>
            </a:r>
            <a:r>
              <a:rPr lang="de-DE" sz="800" dirty="0"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  <a:t> und CURAVIVA </a:t>
            </a:r>
            <a:endParaRPr lang="de-CH" sz="800" dirty="0">
              <a:latin typeface="Calibri" panose="020F0502020204030204" pitchFamily="34" charset="0"/>
              <a:ea typeface="Roboto" panose="02000000000000000000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56747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7A9405-B6A5-315A-2494-F2FADEFB7D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sz="4400" noProof="0" dirty="0"/>
              <a:t>Was ist eine Medikationsreview?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B33A83-D753-3117-0743-62B73C099955}"/>
              </a:ext>
            </a:extLst>
          </p:cNvPr>
          <p:cNvSpPr>
            <a:spLocks noGrp="1"/>
          </p:cNvSpPr>
          <p:nvPr>
            <p:ph idx="1"/>
          </p:nvPr>
        </p:nvSpPr>
        <p:spPr>
          <a:prstGeom prst="round1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/>
          <a:lstStyle/>
          <a:p>
            <a:r>
              <a:rPr lang="de-CH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Bei der Medikationsreview handelt es sich um </a:t>
            </a:r>
            <a:r>
              <a:rPr lang="de-CH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eine strukturierte und systematische Bewertung der Medikation</a:t>
            </a:r>
            <a:r>
              <a:rPr lang="de-CH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des Bewohners/der Bewohnerin mit dem </a:t>
            </a:r>
            <a:r>
              <a:rPr lang="de-CH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Ziel, den Einsatz der Medikamente zu optimieren und die gesundheitlichen Ergebnisse zu verbessern.</a:t>
            </a:r>
          </a:p>
          <a:p>
            <a:endParaRPr lang="de-CH" noProof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1184B9-5086-3553-E388-FFD2EDB80F25}"/>
              </a:ext>
            </a:extLst>
          </p:cNvPr>
          <p:cNvSpPr>
            <a:spLocks noGrp="1"/>
          </p:cNvSpPr>
          <p:nvPr>
            <p:ph idx="13"/>
          </p:nvPr>
        </p:nvSpPr>
        <p:spPr>
          <a:prstGeom prst="round1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/>
          <a:lstStyle/>
          <a:p>
            <a:r>
              <a:rPr lang="de-CH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Es ist ein </a:t>
            </a:r>
            <a:r>
              <a:rPr lang="de-CH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strukturierter, geplanter Prozess zur interprofessionellen Überprüfung der Medikation</a:t>
            </a:r>
            <a:r>
              <a:rPr lang="de-CH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von Heimbewohnenden. </a:t>
            </a:r>
          </a:p>
          <a:p>
            <a:endParaRPr lang="de-CH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de-CH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Ziel ist es, die </a:t>
            </a:r>
            <a:r>
              <a:rPr lang="de-CH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medikamentöse Therapie sicherer, wirksamer und besser auf die individuelle Situation der Bewohnenden abzustimmen</a:t>
            </a:r>
            <a:r>
              <a:rPr lang="de-CH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</a:p>
          <a:p>
            <a:endParaRPr lang="de-CH" noProof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7F6EB41-D5E4-D391-3C47-1F163FFA4C80}"/>
              </a:ext>
            </a:extLst>
          </p:cNvPr>
          <p:cNvSpPr txBox="1"/>
          <p:nvPr/>
        </p:nvSpPr>
        <p:spPr>
          <a:xfrm>
            <a:off x="393018" y="1230033"/>
            <a:ext cx="2511188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de-CH" sz="2800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Definition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1EAA44FD-F043-EAB8-5BDA-8AFABC7FDC6F}"/>
              </a:ext>
            </a:extLst>
          </p:cNvPr>
          <p:cNvSpPr>
            <a:spLocks noChangeAspect="1"/>
          </p:cNvSpPr>
          <p:nvPr/>
        </p:nvSpPr>
        <p:spPr>
          <a:xfrm rot="292522">
            <a:off x="10553551" y="162333"/>
            <a:ext cx="1440000" cy="1440000"/>
          </a:xfrm>
          <a:prstGeom prst="ellipse">
            <a:avLst/>
          </a:prstGeom>
          <a:solidFill>
            <a:schemeClr val="bg2"/>
          </a:solidFill>
          <a:ln w="6350">
            <a:solidFill>
              <a:schemeClr val="accent2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72000" tIns="72000" rIns="72000" bIns="72000" rtlCol="0" anchor="t"/>
          <a:lstStyle/>
          <a:p>
            <a:pPr algn="ctr"/>
            <a:endParaRPr lang="de-CH" noProof="0" dirty="0">
              <a:solidFill>
                <a:schemeClr val="bg1"/>
              </a:solidFill>
              <a:latin typeface="Calibri" panose="020F0502020204030204" pitchFamily="34" charset="0"/>
              <a:ea typeface="Roboto" panose="02000000000000000000" pitchFamily="2" charset="0"/>
            </a:endParaRPr>
          </a:p>
        </p:txBody>
      </p:sp>
      <p:pic>
        <p:nvPicPr>
          <p:cNvPr id="8" name="Picture 7" descr="A white eye and pills in a circle with a magnifying glass&#10;&#10;AI-generated content may be incorrect.">
            <a:extLst>
              <a:ext uri="{FF2B5EF4-FFF2-40B4-BE49-F238E27FC236}">
                <a16:creationId xmlns:a16="http://schemas.microsoft.com/office/drawing/2014/main" id="{9A5DC8C7-2428-257D-935D-4CF29E82F7E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97259" y="315716"/>
            <a:ext cx="1152584" cy="115575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614578D-716E-C3DA-68AA-8FD0832D630D}"/>
              </a:ext>
            </a:extLst>
          </p:cNvPr>
          <p:cNvSpPr txBox="1"/>
          <p:nvPr/>
        </p:nvSpPr>
        <p:spPr>
          <a:xfrm>
            <a:off x="5743933" y="6360815"/>
            <a:ext cx="609407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GB" sz="1000" dirty="0"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(</a:t>
            </a:r>
            <a:r>
              <a:rPr lang="en-GB" sz="1000" dirty="0" err="1"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Griese-Mammen</a:t>
            </a:r>
            <a:r>
              <a:rPr lang="en-GB" sz="1000" dirty="0">
                <a:latin typeface="Calibri" panose="020F0502020204030204" pitchFamily="34" charset="0"/>
              </a:rPr>
              <a:t> N, </a:t>
            </a:r>
            <a:r>
              <a:rPr lang="en-GB" sz="1000" dirty="0" err="1">
                <a:latin typeface="Calibri" panose="020F0502020204030204" pitchFamily="34" charset="0"/>
              </a:rPr>
              <a:t>Hersberger</a:t>
            </a:r>
            <a:r>
              <a:rPr lang="en-GB" sz="1000" dirty="0">
                <a:latin typeface="Calibri" panose="020F0502020204030204" pitchFamily="34" charset="0"/>
              </a:rPr>
              <a:t> KE, Messerli M, et al. 2018) </a:t>
            </a:r>
          </a:p>
        </p:txBody>
      </p:sp>
      <p:sp>
        <p:nvSpPr>
          <p:cNvPr id="7" name="Fußzeilenplatzhalter 1">
            <a:extLst>
              <a:ext uri="{FF2B5EF4-FFF2-40B4-BE49-F238E27FC236}">
                <a16:creationId xmlns:a16="http://schemas.microsoft.com/office/drawing/2014/main" id="{2959DCBA-AC61-825A-313A-9A569DAFE1E4}"/>
              </a:ext>
            </a:extLst>
          </p:cNvPr>
          <p:cNvSpPr txBox="1">
            <a:spLocks/>
          </p:cNvSpPr>
          <p:nvPr/>
        </p:nvSpPr>
        <p:spPr>
          <a:xfrm>
            <a:off x="409575" y="6410324"/>
            <a:ext cx="7743825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800" dirty="0"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  <a:t>www.artiset.ch/pflegequalitaet – CC BY-NC-SA </a:t>
            </a:r>
            <a:r>
              <a:rPr lang="de-DE" sz="800" dirty="0" err="1"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  <a:t>senesuisse</a:t>
            </a:r>
            <a:r>
              <a:rPr lang="de-DE" sz="800" dirty="0"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  <a:t> und CURAVIVA </a:t>
            </a:r>
            <a:endParaRPr lang="de-CH" sz="800" dirty="0">
              <a:latin typeface="Calibri" panose="020F0502020204030204" pitchFamily="34" charset="0"/>
              <a:ea typeface="Roboto" panose="02000000000000000000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98798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13A5AAA-729E-FB7B-CF45-6CC853F403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Inhaltsplatzhalter 2">
            <a:extLst>
              <a:ext uri="{FF2B5EF4-FFF2-40B4-BE49-F238E27FC236}">
                <a16:creationId xmlns:a16="http://schemas.microsoft.com/office/drawing/2014/main" id="{C71DAFFF-3B64-5D43-1C29-554FC415E088}"/>
              </a:ext>
            </a:extLst>
          </p:cNvPr>
          <p:cNvSpPr txBox="1">
            <a:spLocks/>
          </p:cNvSpPr>
          <p:nvPr/>
        </p:nvSpPr>
        <p:spPr>
          <a:xfrm>
            <a:off x="838425" y="3473941"/>
            <a:ext cx="10944000" cy="1083841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684000" tIns="180000" rIns="180000" bIns="180000" rtlCol="0" anchor="ctr" anchorCtr="0">
            <a:spAutoFit/>
          </a:bodyPr>
          <a:lstStyle>
            <a:lvl1pPr marL="0" indent="0" algn="l" defTabSz="914400" rtl="0" eaLnBrk="1" latinLnBrk="0" hangingPunct="1">
              <a:lnSpc>
                <a:spcPct val="109000"/>
              </a:lnSpc>
              <a:spcBef>
                <a:spcPts val="0"/>
              </a:spcBef>
              <a:buFont typeface="+mj-lt"/>
              <a:buNone/>
              <a:defRPr sz="2000" b="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98000" indent="-198000" algn="l" defTabSz="914400" rtl="0" eaLnBrk="1" latinLnBrk="0" hangingPunct="1">
              <a:lnSpc>
                <a:spcPct val="109000"/>
              </a:lnSpc>
              <a:spcBef>
                <a:spcPts val="0"/>
              </a:spcBef>
              <a:buFont typeface="Segoe UI" panose="020B0502040204020203" pitchFamily="34" charset="0"/>
              <a:buChar char="‒"/>
              <a:defRPr sz="20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96000" indent="-198000" algn="l" defTabSz="914400" rtl="0" eaLnBrk="1" latinLnBrk="0" hangingPunct="1">
              <a:lnSpc>
                <a:spcPct val="109000"/>
              </a:lnSpc>
              <a:spcBef>
                <a:spcPts val="0"/>
              </a:spcBef>
              <a:buFont typeface="Segoe UI" panose="020B0502040204020203" pitchFamily="34" charset="0"/>
              <a:buChar char="‒"/>
              <a:defRPr sz="20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000" indent="-198000" algn="l" defTabSz="914400" rtl="0" eaLnBrk="1" latinLnBrk="0" hangingPunct="1">
              <a:lnSpc>
                <a:spcPct val="109000"/>
              </a:lnSpc>
              <a:spcBef>
                <a:spcPts val="0"/>
              </a:spcBef>
              <a:buFont typeface="Segoe UI" panose="020B0502040204020203" pitchFamily="34" charset="0"/>
              <a:buChar char="‒"/>
              <a:defRPr sz="20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92000" indent="-198000" algn="l" defTabSz="914400" rtl="0" eaLnBrk="1" latinLnBrk="0" hangingPunct="1">
              <a:lnSpc>
                <a:spcPct val="109000"/>
              </a:lnSpc>
              <a:spcBef>
                <a:spcPts val="0"/>
              </a:spcBef>
              <a:buFont typeface="Segoe UI" panose="020B0502040204020203" pitchFamily="34" charset="0"/>
              <a:buChar char="‒"/>
              <a:defRPr sz="20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CH" sz="2200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Systematische Durchführung mit einem strukturierten Prozess und einer strukturierten Überprüfung der Medikation</a:t>
            </a:r>
          </a:p>
        </p:txBody>
      </p:sp>
      <p:sp>
        <p:nvSpPr>
          <p:cNvPr id="12" name="Inhaltsplatzhalter 2">
            <a:extLst>
              <a:ext uri="{FF2B5EF4-FFF2-40B4-BE49-F238E27FC236}">
                <a16:creationId xmlns:a16="http://schemas.microsoft.com/office/drawing/2014/main" id="{D1F7E91E-68C0-D08D-6DB9-8A13635B2EC8}"/>
              </a:ext>
            </a:extLst>
          </p:cNvPr>
          <p:cNvSpPr txBox="1">
            <a:spLocks/>
          </p:cNvSpPr>
          <p:nvPr/>
        </p:nvSpPr>
        <p:spPr>
          <a:xfrm>
            <a:off x="838425" y="5131581"/>
            <a:ext cx="10944000" cy="1083841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684000" tIns="180000" rIns="180000" bIns="180000" rtlCol="0" anchor="ctr" anchorCtr="0">
            <a:spAutoFit/>
          </a:bodyPr>
          <a:lstStyle>
            <a:lvl1pPr marL="0" indent="0" algn="l" defTabSz="914400" rtl="0" eaLnBrk="1" latinLnBrk="0" hangingPunct="1">
              <a:lnSpc>
                <a:spcPct val="109000"/>
              </a:lnSpc>
              <a:spcBef>
                <a:spcPts val="0"/>
              </a:spcBef>
              <a:buFont typeface="+mj-lt"/>
              <a:buNone/>
              <a:defRPr sz="2000" b="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98000" indent="-198000" algn="l" defTabSz="914400" rtl="0" eaLnBrk="1" latinLnBrk="0" hangingPunct="1">
              <a:lnSpc>
                <a:spcPct val="109000"/>
              </a:lnSpc>
              <a:spcBef>
                <a:spcPts val="0"/>
              </a:spcBef>
              <a:buFont typeface="Segoe UI" panose="020B0502040204020203" pitchFamily="34" charset="0"/>
              <a:buChar char="‒"/>
              <a:defRPr sz="20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96000" indent="-198000" algn="l" defTabSz="914400" rtl="0" eaLnBrk="1" latinLnBrk="0" hangingPunct="1">
              <a:lnSpc>
                <a:spcPct val="109000"/>
              </a:lnSpc>
              <a:spcBef>
                <a:spcPts val="0"/>
              </a:spcBef>
              <a:buFont typeface="Segoe UI" panose="020B0502040204020203" pitchFamily="34" charset="0"/>
              <a:buChar char="‒"/>
              <a:defRPr sz="20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000" indent="-198000" algn="l" defTabSz="914400" rtl="0" eaLnBrk="1" latinLnBrk="0" hangingPunct="1">
              <a:lnSpc>
                <a:spcPct val="109000"/>
              </a:lnSpc>
              <a:spcBef>
                <a:spcPts val="0"/>
              </a:spcBef>
              <a:buFont typeface="Segoe UI" panose="020B0502040204020203" pitchFamily="34" charset="0"/>
              <a:buChar char="‒"/>
              <a:defRPr sz="20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92000" indent="-198000" algn="l" defTabSz="914400" rtl="0" eaLnBrk="1" latinLnBrk="0" hangingPunct="1">
              <a:lnSpc>
                <a:spcPct val="109000"/>
              </a:lnSpc>
              <a:spcBef>
                <a:spcPts val="0"/>
              </a:spcBef>
              <a:buFont typeface="Segoe UI" panose="020B0502040204020203" pitchFamily="34" charset="0"/>
              <a:buChar char="‒"/>
              <a:defRPr sz="20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CH" sz="2200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Die Bewohnenden oder vertretungsberechtigten Personen für medizinische Massnahmen sind ein fester Bestandteil des Prozesses</a:t>
            </a:r>
          </a:p>
        </p:txBody>
      </p:sp>
      <p:sp>
        <p:nvSpPr>
          <p:cNvPr id="14" name="Titel 3">
            <a:extLst>
              <a:ext uri="{FF2B5EF4-FFF2-40B4-BE49-F238E27FC236}">
                <a16:creationId xmlns:a16="http://schemas.microsoft.com/office/drawing/2014/main" id="{529823C2-CF90-5414-E589-58423457DFE2}"/>
              </a:ext>
            </a:extLst>
          </p:cNvPr>
          <p:cNvSpPr txBox="1">
            <a:spLocks/>
          </p:cNvSpPr>
          <p:nvPr/>
        </p:nvSpPr>
        <p:spPr>
          <a:xfrm>
            <a:off x="412019" y="371701"/>
            <a:ext cx="11370406" cy="1278711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96000"/>
              </a:lnSpc>
              <a:spcBef>
                <a:spcPct val="0"/>
              </a:spcBef>
              <a:buNone/>
              <a:defRPr sz="3000" b="1" i="0" kern="1200" spc="0" baseline="0">
                <a:solidFill>
                  <a:schemeClr val="tx1"/>
                </a:solidFill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defRPr>
            </a:lvl1pPr>
          </a:lstStyle>
          <a:p>
            <a:r>
              <a:rPr lang="de-CH" sz="4400" noProof="0" dirty="0"/>
              <a:t>Die Medikationsreview basiert auf den folgenden 3 Grundelementen:</a:t>
            </a:r>
          </a:p>
        </p:txBody>
      </p: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6903E0DD-7610-78BD-E6C0-E7CB154EA4C2}"/>
              </a:ext>
            </a:extLst>
          </p:cNvPr>
          <p:cNvSpPr txBox="1">
            <a:spLocks/>
          </p:cNvSpPr>
          <p:nvPr/>
        </p:nvSpPr>
        <p:spPr>
          <a:xfrm>
            <a:off x="11133138" y="6410325"/>
            <a:ext cx="649287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95202A2B-C977-E242-981D-4353B69DDCE3}" type="slidenum">
              <a:rPr lang="de-CH" sz="800" noProof="0" smtClean="0">
                <a:latin typeface="+mj-lt"/>
                <a:ea typeface="Roboto" panose="02000000000000000000" pitchFamily="2" charset="0"/>
              </a:rPr>
              <a:t>10</a:t>
            </a:fld>
            <a:endParaRPr lang="de-CH" sz="800" noProof="0" dirty="0">
              <a:latin typeface="+mj-lt"/>
              <a:ea typeface="Roboto" panose="02000000000000000000" pitchFamily="2" charset="0"/>
            </a:endParaRPr>
          </a:p>
        </p:txBody>
      </p:sp>
      <p:sp>
        <p:nvSpPr>
          <p:cNvPr id="5" name="Inhaltsplatzhalter 2">
            <a:extLst>
              <a:ext uri="{FF2B5EF4-FFF2-40B4-BE49-F238E27FC236}">
                <a16:creationId xmlns:a16="http://schemas.microsoft.com/office/drawing/2014/main" id="{4A8D4C47-D218-7DE9-51D0-40A378C8FC61}"/>
              </a:ext>
            </a:extLst>
          </p:cNvPr>
          <p:cNvSpPr txBox="1">
            <a:spLocks/>
          </p:cNvSpPr>
          <p:nvPr/>
        </p:nvSpPr>
        <p:spPr>
          <a:xfrm>
            <a:off x="828339" y="2103098"/>
            <a:ext cx="10944000" cy="71483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684000" tIns="180000" rIns="180000" bIns="180000" rtlCol="0" anchor="ctr" anchorCtr="0">
            <a:spAutoFit/>
          </a:bodyPr>
          <a:lstStyle>
            <a:lvl1pPr marL="0" indent="0" algn="l" defTabSz="914400" rtl="0" eaLnBrk="1" latinLnBrk="0" hangingPunct="1">
              <a:lnSpc>
                <a:spcPct val="109000"/>
              </a:lnSpc>
              <a:spcBef>
                <a:spcPts val="0"/>
              </a:spcBef>
              <a:buFont typeface="+mj-lt"/>
              <a:buNone/>
              <a:defRPr sz="2000" b="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98000" indent="-198000" algn="l" defTabSz="914400" rtl="0" eaLnBrk="1" latinLnBrk="0" hangingPunct="1">
              <a:lnSpc>
                <a:spcPct val="109000"/>
              </a:lnSpc>
              <a:spcBef>
                <a:spcPts val="0"/>
              </a:spcBef>
              <a:buFont typeface="Segoe UI" panose="020B0502040204020203" pitchFamily="34" charset="0"/>
              <a:buChar char="‒"/>
              <a:defRPr sz="20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96000" indent="-198000" algn="l" defTabSz="914400" rtl="0" eaLnBrk="1" latinLnBrk="0" hangingPunct="1">
              <a:lnSpc>
                <a:spcPct val="109000"/>
              </a:lnSpc>
              <a:spcBef>
                <a:spcPts val="0"/>
              </a:spcBef>
              <a:buFont typeface="Segoe UI" panose="020B0502040204020203" pitchFamily="34" charset="0"/>
              <a:buChar char="‒"/>
              <a:defRPr sz="20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000" indent="-198000" algn="l" defTabSz="914400" rtl="0" eaLnBrk="1" latinLnBrk="0" hangingPunct="1">
              <a:lnSpc>
                <a:spcPct val="109000"/>
              </a:lnSpc>
              <a:spcBef>
                <a:spcPts val="0"/>
              </a:spcBef>
              <a:buFont typeface="Segoe UI" panose="020B0502040204020203" pitchFamily="34" charset="0"/>
              <a:buChar char="‒"/>
              <a:defRPr sz="20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92000" indent="-198000" algn="l" defTabSz="914400" rtl="0" eaLnBrk="1" latinLnBrk="0" hangingPunct="1">
              <a:lnSpc>
                <a:spcPct val="109000"/>
              </a:lnSpc>
              <a:spcBef>
                <a:spcPts val="0"/>
              </a:spcBef>
              <a:buFont typeface="Segoe UI" panose="020B0502040204020203" pitchFamily="34" charset="0"/>
              <a:buChar char="‒"/>
              <a:defRPr sz="20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CH" sz="2200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Interprofessionelle Zusammenarbeit zwischen den verschiedenen Fachpersonen</a:t>
            </a:r>
          </a:p>
        </p:txBody>
      </p:sp>
      <p:grpSp>
        <p:nvGrpSpPr>
          <p:cNvPr id="17" name="Gruppieren 16">
            <a:extLst>
              <a:ext uri="{FF2B5EF4-FFF2-40B4-BE49-F238E27FC236}">
                <a16:creationId xmlns:a16="http://schemas.microsoft.com/office/drawing/2014/main" id="{FC5B5868-1BD8-F139-10D0-B8A0404CE747}"/>
              </a:ext>
            </a:extLst>
          </p:cNvPr>
          <p:cNvGrpSpPr/>
          <p:nvPr/>
        </p:nvGrpSpPr>
        <p:grpSpPr>
          <a:xfrm>
            <a:off x="409575" y="3491081"/>
            <a:ext cx="1008000" cy="1028780"/>
            <a:chOff x="409575" y="3491081"/>
            <a:chExt cx="1008000" cy="1028780"/>
          </a:xfrm>
        </p:grpSpPr>
        <p:sp>
          <p:nvSpPr>
            <p:cNvPr id="36" name="Ellipse 9">
              <a:extLst>
                <a:ext uri="{FF2B5EF4-FFF2-40B4-BE49-F238E27FC236}">
                  <a16:creationId xmlns:a16="http://schemas.microsoft.com/office/drawing/2014/main" id="{F9482258-C7FE-73A2-ACB7-5167922197F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09575" y="3511861"/>
              <a:ext cx="1008000" cy="1008000"/>
            </a:xfrm>
            <a:prstGeom prst="ellipse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08000" tIns="90000" rIns="108000" bIns="90000" rtlCol="0" anchor="t"/>
            <a:lstStyle/>
            <a:p>
              <a:pPr marL="0" marR="0" lvl="0" indent="0" algn="l" defTabSz="914400" rtl="0" eaLnBrk="1" fontAlgn="auto" latinLnBrk="0" hangingPunct="1">
                <a:lnSpc>
                  <a:spcPct val="109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+mj-lt"/>
                <a:buNone/>
                <a:tabLst/>
                <a:defRPr/>
              </a:pPr>
              <a:endParaRPr kumimoji="0" lang="de-CH" sz="1200" u="none" strike="noStrike" kern="1200" cap="none" spc="-1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pic>
          <p:nvPicPr>
            <p:cNvPr id="16" name="Graphic 15" descr="Hierarchy with solid fill">
              <a:extLst>
                <a:ext uri="{FF2B5EF4-FFF2-40B4-BE49-F238E27FC236}">
                  <a16:creationId xmlns:a16="http://schemas.microsoft.com/office/drawing/2014/main" id="{9EEB7BD9-A923-8F41-DF95-DD8C56EE854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59975" y="3491081"/>
              <a:ext cx="914400" cy="914400"/>
            </a:xfrm>
            <a:prstGeom prst="rect">
              <a:avLst/>
            </a:prstGeom>
          </p:spPr>
        </p:pic>
      </p:grpSp>
      <p:grpSp>
        <p:nvGrpSpPr>
          <p:cNvPr id="15" name="Gruppieren 14">
            <a:extLst>
              <a:ext uri="{FF2B5EF4-FFF2-40B4-BE49-F238E27FC236}">
                <a16:creationId xmlns:a16="http://schemas.microsoft.com/office/drawing/2014/main" id="{ADDB905F-AEDF-3E41-585F-126EA1826EB0}"/>
              </a:ext>
            </a:extLst>
          </p:cNvPr>
          <p:cNvGrpSpPr/>
          <p:nvPr/>
        </p:nvGrpSpPr>
        <p:grpSpPr>
          <a:xfrm>
            <a:off x="409575" y="1956288"/>
            <a:ext cx="1008000" cy="1008225"/>
            <a:chOff x="409575" y="1956288"/>
            <a:chExt cx="1008000" cy="1008225"/>
          </a:xfrm>
        </p:grpSpPr>
        <p:sp>
          <p:nvSpPr>
            <p:cNvPr id="7" name="Ellipse 9">
              <a:extLst>
                <a:ext uri="{FF2B5EF4-FFF2-40B4-BE49-F238E27FC236}">
                  <a16:creationId xmlns:a16="http://schemas.microsoft.com/office/drawing/2014/main" id="{62AB43DD-7363-D400-2F26-A8A76D0381B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09575" y="1956513"/>
              <a:ext cx="1008000" cy="1008000"/>
            </a:xfrm>
            <a:prstGeom prst="ellipse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08000" tIns="90000" rIns="108000" bIns="90000" rtlCol="0" anchor="t"/>
            <a:lstStyle/>
            <a:p>
              <a:pPr marL="0" marR="0" lvl="0" indent="0" algn="l" defTabSz="914400" rtl="0" eaLnBrk="1" fontAlgn="auto" latinLnBrk="0" hangingPunct="1">
                <a:lnSpc>
                  <a:spcPct val="109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+mj-lt"/>
                <a:buNone/>
                <a:tabLst/>
                <a:defRPr/>
              </a:pPr>
              <a:endParaRPr kumimoji="0" lang="de-CH" sz="1200" u="none" strike="noStrike" kern="1200" cap="none" spc="-1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pic>
          <p:nvPicPr>
            <p:cNvPr id="4" name="Grafik 3" descr="Gruppenbrainstorming">
              <a:extLst>
                <a:ext uri="{FF2B5EF4-FFF2-40B4-BE49-F238E27FC236}">
                  <a16:creationId xmlns:a16="http://schemas.microsoft.com/office/drawing/2014/main" id="{B0944794-5794-9D22-A031-8F7D9C9F05E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50141" y="1956288"/>
              <a:ext cx="914400" cy="914400"/>
            </a:xfrm>
            <a:prstGeom prst="rect">
              <a:avLst/>
            </a:prstGeom>
          </p:spPr>
        </p:pic>
      </p:grpSp>
      <p:grpSp>
        <p:nvGrpSpPr>
          <p:cNvPr id="18" name="Gruppieren 17">
            <a:extLst>
              <a:ext uri="{FF2B5EF4-FFF2-40B4-BE49-F238E27FC236}">
                <a16:creationId xmlns:a16="http://schemas.microsoft.com/office/drawing/2014/main" id="{825129C5-C127-EE54-819D-3E9EEE2C4B44}"/>
              </a:ext>
            </a:extLst>
          </p:cNvPr>
          <p:cNvGrpSpPr/>
          <p:nvPr/>
        </p:nvGrpSpPr>
        <p:grpSpPr>
          <a:xfrm>
            <a:off x="409575" y="5169501"/>
            <a:ext cx="1008000" cy="1008000"/>
            <a:chOff x="409575" y="5169501"/>
            <a:chExt cx="1008000" cy="1008000"/>
          </a:xfrm>
        </p:grpSpPr>
        <p:sp>
          <p:nvSpPr>
            <p:cNvPr id="37" name="Ellipse 9">
              <a:extLst>
                <a:ext uri="{FF2B5EF4-FFF2-40B4-BE49-F238E27FC236}">
                  <a16:creationId xmlns:a16="http://schemas.microsoft.com/office/drawing/2014/main" id="{B80D93BD-A266-FAAA-4522-5E16C707DFF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09575" y="5169501"/>
              <a:ext cx="1008000" cy="1008000"/>
            </a:xfrm>
            <a:prstGeom prst="ellipse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08000" tIns="90000" rIns="108000" bIns="90000" rtlCol="0" anchor="t"/>
            <a:lstStyle/>
            <a:p>
              <a:pPr marL="0" marR="0" lvl="0" indent="0" algn="l" defTabSz="914400" rtl="0" eaLnBrk="1" fontAlgn="auto" latinLnBrk="0" hangingPunct="1">
                <a:lnSpc>
                  <a:spcPct val="109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+mj-lt"/>
                <a:buNone/>
                <a:tabLst/>
                <a:defRPr/>
              </a:pPr>
              <a:endParaRPr kumimoji="0" lang="de-CH" sz="1200" u="none" strike="noStrike" kern="1200" cap="none" spc="-1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pic>
          <p:nvPicPr>
            <p:cNvPr id="9" name="Grafik 8" descr="Sitzungssaal">
              <a:extLst>
                <a:ext uri="{FF2B5EF4-FFF2-40B4-BE49-F238E27FC236}">
                  <a16:creationId xmlns:a16="http://schemas.microsoft.com/office/drawing/2014/main" id="{6718FBF2-192B-A0EE-F4B9-0BEC7381EE4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439511" y="5207422"/>
              <a:ext cx="914400" cy="914400"/>
            </a:xfrm>
            <a:prstGeom prst="rect">
              <a:avLst/>
            </a:prstGeom>
          </p:spPr>
        </p:pic>
      </p:grpSp>
      <p:sp>
        <p:nvSpPr>
          <p:cNvPr id="3" name="Textfeld 2">
            <a:extLst>
              <a:ext uri="{FF2B5EF4-FFF2-40B4-BE49-F238E27FC236}">
                <a16:creationId xmlns:a16="http://schemas.microsoft.com/office/drawing/2014/main" id="{398BCFB3-D382-027B-C609-215004ACA81E}"/>
              </a:ext>
            </a:extLst>
          </p:cNvPr>
          <p:cNvSpPr txBox="1"/>
          <p:nvPr/>
        </p:nvSpPr>
        <p:spPr bwMode="auto">
          <a:xfrm>
            <a:off x="7489801" y="6314333"/>
            <a:ext cx="4292624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de-CH" sz="1000" dirty="0"/>
              <a:t>(ARTISET, CURAVIVA, </a:t>
            </a:r>
            <a:r>
              <a:rPr lang="de-CH" sz="1000" dirty="0" err="1"/>
              <a:t>senesuisse</a:t>
            </a:r>
            <a:r>
              <a:rPr lang="de-CH" sz="1000" dirty="0"/>
              <a:t>, 2025)</a:t>
            </a:r>
            <a:endParaRPr dirty="0"/>
          </a:p>
        </p:txBody>
      </p:sp>
      <p:sp>
        <p:nvSpPr>
          <p:cNvPr id="6" name="Fußzeilenplatzhalter 1">
            <a:extLst>
              <a:ext uri="{FF2B5EF4-FFF2-40B4-BE49-F238E27FC236}">
                <a16:creationId xmlns:a16="http://schemas.microsoft.com/office/drawing/2014/main" id="{94FCEE87-836C-E1F1-73AE-D76EC7060400}"/>
              </a:ext>
            </a:extLst>
          </p:cNvPr>
          <p:cNvSpPr txBox="1">
            <a:spLocks/>
          </p:cNvSpPr>
          <p:nvPr/>
        </p:nvSpPr>
        <p:spPr>
          <a:xfrm>
            <a:off x="409575" y="6410324"/>
            <a:ext cx="7743825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800" dirty="0"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  <a:t>www.artiset.ch/pflegequalitaet – CC BY-NC-SA </a:t>
            </a:r>
            <a:r>
              <a:rPr lang="de-DE" sz="800" dirty="0" err="1"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  <a:t>senesuisse</a:t>
            </a:r>
            <a:r>
              <a:rPr lang="de-DE" sz="800" dirty="0"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  <a:t> und CURAVIVA </a:t>
            </a:r>
            <a:endParaRPr lang="de-CH" sz="800" dirty="0">
              <a:latin typeface="Calibri" panose="020F0502020204030204" pitchFamily="34" charset="0"/>
              <a:ea typeface="Roboto" panose="02000000000000000000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97495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7A9405-B6A5-315A-2494-F2FADEFB7D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6033" y="315716"/>
            <a:ext cx="11603738" cy="828000"/>
          </a:xfrm>
        </p:spPr>
        <p:txBody>
          <a:bodyPr/>
          <a:lstStyle/>
          <a:p>
            <a:r>
              <a:rPr lang="de-CH" sz="4500" noProof="0" dirty="0"/>
              <a:t>Unterschied Medi-Check &amp; Medikationsreview</a:t>
            </a:r>
          </a:p>
        </p:txBody>
      </p:sp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8BCBC5F1-6E00-F9EE-8128-E9CA4BA7257B}"/>
              </a:ext>
            </a:extLst>
          </p:cNvPr>
          <p:cNvGrpSpPr/>
          <p:nvPr/>
        </p:nvGrpSpPr>
        <p:grpSpPr>
          <a:xfrm>
            <a:off x="409575" y="1430013"/>
            <a:ext cx="5326972" cy="4852987"/>
            <a:chOff x="409575" y="1557338"/>
            <a:chExt cx="3600000" cy="4852987"/>
          </a:xfrm>
        </p:grpSpPr>
        <p:sp>
          <p:nvSpPr>
            <p:cNvPr id="13" name="Rechteck 12">
              <a:extLst>
                <a:ext uri="{FF2B5EF4-FFF2-40B4-BE49-F238E27FC236}">
                  <a16:creationId xmlns:a16="http://schemas.microsoft.com/office/drawing/2014/main" id="{AC9344EC-68A6-874B-C3AA-33E9093C1436}"/>
                </a:ext>
              </a:extLst>
            </p:cNvPr>
            <p:cNvSpPr/>
            <p:nvPr/>
          </p:nvSpPr>
          <p:spPr>
            <a:xfrm>
              <a:off x="409575" y="1557338"/>
              <a:ext cx="3600000" cy="58744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251999" tIns="108000" rIns="108000" bIns="108000" rtlCol="0" anchor="t" anchorCtr="0">
              <a:spAutoFit/>
            </a:bodyPr>
            <a:lstStyle/>
            <a:p>
              <a:pPr>
                <a:defRPr/>
              </a:pPr>
              <a:r>
                <a:rPr lang="de-CH" sz="2400" b="1" noProof="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Der Medi-Check </a:t>
              </a:r>
            </a:p>
          </p:txBody>
        </p:sp>
        <p:sp>
          <p:nvSpPr>
            <p:cNvPr id="14" name="Rechteck 13">
              <a:extLst>
                <a:ext uri="{FF2B5EF4-FFF2-40B4-BE49-F238E27FC236}">
                  <a16:creationId xmlns:a16="http://schemas.microsoft.com/office/drawing/2014/main" id="{A8FDA8CA-816E-82B4-F2DD-3368F89EACAB}"/>
                </a:ext>
              </a:extLst>
            </p:cNvPr>
            <p:cNvSpPr/>
            <p:nvPr/>
          </p:nvSpPr>
          <p:spPr>
            <a:xfrm>
              <a:off x="409575" y="2144778"/>
              <a:ext cx="3600000" cy="4265547"/>
            </a:xfrm>
            <a:prstGeom prst="rect">
              <a:avLst/>
            </a:prstGeom>
            <a:solidFill>
              <a:schemeClr val="bg1"/>
            </a:solidFill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wrap="square" lIns="108000" tIns="108000" rIns="108000" bIns="108000" rtlCol="0" anchor="t" anchorCtr="0">
              <a:noAutofit/>
            </a:bodyPr>
            <a:lstStyle/>
            <a:p>
              <a:pPr marL="342900" indent="-342900">
                <a:spcAft>
                  <a:spcPts val="300"/>
                </a:spcAft>
                <a:buFont typeface="Symbol" pitchFamily="2" charset="2"/>
                <a:buChar char="-"/>
              </a:pPr>
              <a:r>
                <a:rPr lang="de-CH" sz="200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findet meistens bei Heimeintritt oder Rückkehr aus dem Spital statt</a:t>
              </a:r>
            </a:p>
            <a:p>
              <a:pPr marL="342900" indent="-342900">
                <a:spcAft>
                  <a:spcPts val="300"/>
                </a:spcAft>
                <a:buFont typeface="Symbol" pitchFamily="2" charset="2"/>
                <a:buChar char="-"/>
              </a:pPr>
              <a:r>
                <a:rPr lang="de-CH" sz="200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ist eine begrenzte, strukturierte Überprüfung der aktuellen Medikation durch eine Ärztin/einen Arzt oder </a:t>
              </a:r>
              <a:r>
                <a:rPr lang="de-CH" sz="2000" dirty="0" err="1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ein:e</a:t>
              </a:r>
              <a:r>
                <a:rPr lang="de-CH" sz="200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de-CH" sz="2000" dirty="0" err="1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Apotheker:in</a:t>
              </a:r>
              <a:endParaRPr lang="de-CH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  <a:p>
              <a:pPr marL="342900" indent="-342900">
                <a:spcAft>
                  <a:spcPts val="300"/>
                </a:spcAft>
                <a:buFont typeface="Symbol" pitchFamily="2" charset="2"/>
                <a:buChar char="-"/>
              </a:pPr>
              <a:r>
                <a:rPr lang="de-CH" sz="200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erfolgt ohne interprofessionellen Austausch </a:t>
              </a:r>
            </a:p>
            <a:p>
              <a:pPr marL="342900" indent="-342900">
                <a:spcAft>
                  <a:spcPts val="300"/>
                </a:spcAft>
                <a:buFont typeface="Symbol" pitchFamily="2" charset="2"/>
                <a:buChar char="-"/>
              </a:pPr>
              <a:r>
                <a:rPr lang="de-CH" sz="200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basiert in der Regel nur auf den Verordnungen (ohne weitere Daten)</a:t>
              </a:r>
            </a:p>
            <a:p>
              <a:pPr marL="342900" indent="-342900">
                <a:spcAft>
                  <a:spcPts val="300"/>
                </a:spcAft>
                <a:buFont typeface="Symbol" pitchFamily="2" charset="2"/>
                <a:buChar char="-"/>
              </a:pPr>
              <a:r>
                <a:rPr lang="de-CH" sz="200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Wird bei Eintritt mit einer nachfolgenden Medikationsreview verbunden</a:t>
              </a:r>
            </a:p>
          </p:txBody>
        </p:sp>
      </p:grpSp>
      <p:grpSp>
        <p:nvGrpSpPr>
          <p:cNvPr id="15" name="Gruppieren 14">
            <a:extLst>
              <a:ext uri="{FF2B5EF4-FFF2-40B4-BE49-F238E27FC236}">
                <a16:creationId xmlns:a16="http://schemas.microsoft.com/office/drawing/2014/main" id="{B73F5F96-5B39-246B-8936-9629183148F8}"/>
              </a:ext>
            </a:extLst>
          </p:cNvPr>
          <p:cNvGrpSpPr/>
          <p:nvPr/>
        </p:nvGrpSpPr>
        <p:grpSpPr>
          <a:xfrm>
            <a:off x="6415085" y="1430012"/>
            <a:ext cx="5326972" cy="4808700"/>
            <a:chOff x="4296000" y="1557337"/>
            <a:chExt cx="3600000" cy="4808700"/>
          </a:xfrm>
        </p:grpSpPr>
        <p:sp>
          <p:nvSpPr>
            <p:cNvPr id="16" name="Rechteck 15">
              <a:extLst>
                <a:ext uri="{FF2B5EF4-FFF2-40B4-BE49-F238E27FC236}">
                  <a16:creationId xmlns:a16="http://schemas.microsoft.com/office/drawing/2014/main" id="{960C908B-74D4-99DF-254E-0335F5A7902C}"/>
                </a:ext>
              </a:extLst>
            </p:cNvPr>
            <p:cNvSpPr/>
            <p:nvPr/>
          </p:nvSpPr>
          <p:spPr>
            <a:xfrm>
              <a:off x="4296000" y="1557337"/>
              <a:ext cx="3600000" cy="587441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wrap="square" lIns="251999" tIns="108000" rIns="108000" bIns="108000" rtlCol="0" anchor="t" anchorCtr="0">
              <a:spAutoFit/>
            </a:bodyPr>
            <a:lstStyle/>
            <a:p>
              <a:r>
                <a:rPr lang="de-CH" sz="2400" b="1" noProof="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Die Medikationsreview</a:t>
              </a:r>
            </a:p>
          </p:txBody>
        </p:sp>
        <p:sp>
          <p:nvSpPr>
            <p:cNvPr id="17" name="Rechteck 16">
              <a:extLst>
                <a:ext uri="{FF2B5EF4-FFF2-40B4-BE49-F238E27FC236}">
                  <a16:creationId xmlns:a16="http://schemas.microsoft.com/office/drawing/2014/main" id="{319C82A4-7A4D-D1EA-5894-5FB675F37951}"/>
                </a:ext>
              </a:extLst>
            </p:cNvPr>
            <p:cNvSpPr/>
            <p:nvPr/>
          </p:nvSpPr>
          <p:spPr>
            <a:xfrm>
              <a:off x="4296000" y="2163297"/>
              <a:ext cx="3600000" cy="4202740"/>
            </a:xfrm>
            <a:prstGeom prst="rect">
              <a:avLst/>
            </a:prstGeom>
            <a:solidFill>
              <a:schemeClr val="bg1"/>
            </a:solidFill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wrap="square" lIns="108000" tIns="108000" rIns="108000" bIns="108000" rtlCol="0" anchor="t" anchorCtr="0">
              <a:noAutofit/>
            </a:bodyPr>
            <a:lstStyle/>
            <a:p>
              <a:pPr marL="342900" indent="-342900">
                <a:spcAft>
                  <a:spcPts val="300"/>
                </a:spcAft>
                <a:buFont typeface="Symbol" pitchFamily="2" charset="2"/>
                <a:buChar char="-"/>
              </a:pPr>
              <a:r>
                <a:rPr lang="de-CH" sz="200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findet regelmässig statt, mindestens einmal alle 12 Monate</a:t>
              </a:r>
            </a:p>
            <a:p>
              <a:pPr marL="342900" indent="-342900">
                <a:spcAft>
                  <a:spcPts val="300"/>
                </a:spcAft>
                <a:buFont typeface="Symbol" pitchFamily="2" charset="2"/>
                <a:buChar char="-"/>
              </a:pPr>
              <a:r>
                <a:rPr lang="de-CH" sz="200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wird auch initiiert als Reaktion auf Veränderungen des Gesundheitszustands </a:t>
              </a:r>
            </a:p>
            <a:p>
              <a:pPr marL="342900" indent="-342900">
                <a:spcAft>
                  <a:spcPts val="300"/>
                </a:spcAft>
                <a:buFont typeface="Symbol" pitchFamily="2" charset="2"/>
                <a:buChar char="-"/>
              </a:pPr>
              <a:r>
                <a:rPr lang="de-CH" sz="200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ist ein interprofessioneller Prozess, der systematisch geplant und durchgeführt wird</a:t>
              </a:r>
            </a:p>
            <a:p>
              <a:pPr marL="342900" indent="-342900">
                <a:spcAft>
                  <a:spcPts val="300"/>
                </a:spcAft>
                <a:buFont typeface="Symbol" pitchFamily="2" charset="2"/>
                <a:buChar char="-"/>
              </a:pPr>
              <a:r>
                <a:rPr lang="de-CH" sz="200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ist eine interprofessionelle und strukturierte Überprüfung der Medikation</a:t>
              </a:r>
            </a:p>
          </p:txBody>
        </p:sp>
      </p:grpSp>
      <p:pic>
        <p:nvPicPr>
          <p:cNvPr id="19" name="Grafik 18">
            <a:extLst>
              <a:ext uri="{FF2B5EF4-FFF2-40B4-BE49-F238E27FC236}">
                <a16:creationId xmlns:a16="http://schemas.microsoft.com/office/drawing/2014/main" id="{8E0EED77-DED9-1A40-B1B3-CDC7CBCEC3F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9707"/>
          <a:stretch>
            <a:fillRect/>
          </a:stretch>
        </p:blipFill>
        <p:spPr>
          <a:xfrm>
            <a:off x="4556760" y="5143780"/>
            <a:ext cx="1179787" cy="104805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5D88097-7E1E-B15C-283D-58B6427D7485}"/>
              </a:ext>
            </a:extLst>
          </p:cNvPr>
          <p:cNvSpPr txBox="1"/>
          <p:nvPr/>
        </p:nvSpPr>
        <p:spPr>
          <a:xfrm>
            <a:off x="7842819" y="6270115"/>
            <a:ext cx="3967222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GB" sz="1000" dirty="0">
                <a:latin typeface="Calibri" panose="020F0502020204030204" pitchFamily="34" charset="0"/>
              </a:rPr>
              <a:t>(Meyer-Massetti C, </a:t>
            </a:r>
            <a:r>
              <a:rPr lang="en-GB" sz="1000" dirty="0" err="1">
                <a:latin typeface="Calibri" panose="020F0502020204030204" pitchFamily="34" charset="0"/>
              </a:rPr>
              <a:t>Osińska</a:t>
            </a:r>
            <a:r>
              <a:rPr lang="en-GB" sz="1000" dirty="0">
                <a:latin typeface="Calibri" panose="020F0502020204030204" pitchFamily="34" charset="0"/>
              </a:rPr>
              <a:t> M, </a:t>
            </a:r>
            <a:r>
              <a:rPr lang="en-GB" sz="1000" dirty="0" err="1">
                <a:latin typeface="Calibri" panose="020F0502020204030204" pitchFamily="34" charset="0"/>
              </a:rPr>
              <a:t>Welte</a:t>
            </a:r>
            <a:r>
              <a:rPr lang="en-GB" sz="1000" dirty="0">
                <a:latin typeface="Calibri" panose="020F0502020204030204" pitchFamily="34" charset="0"/>
              </a:rPr>
              <a:t> N, et al. 2025)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C4AD0ABD-8249-F906-F562-3F35E2DB0AD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15054" b="18881"/>
          <a:stretch>
            <a:fillRect/>
          </a:stretch>
        </p:blipFill>
        <p:spPr>
          <a:xfrm>
            <a:off x="10227685" y="5031350"/>
            <a:ext cx="1514372" cy="1160484"/>
          </a:xfrm>
          <a:prstGeom prst="rect">
            <a:avLst/>
          </a:prstGeom>
        </p:spPr>
      </p:pic>
      <p:sp>
        <p:nvSpPr>
          <p:cNvPr id="5" name="Fußzeilenplatzhalter 1">
            <a:extLst>
              <a:ext uri="{FF2B5EF4-FFF2-40B4-BE49-F238E27FC236}">
                <a16:creationId xmlns:a16="http://schemas.microsoft.com/office/drawing/2014/main" id="{00F80647-5681-93DE-F7AF-19EBF3F03928}"/>
              </a:ext>
            </a:extLst>
          </p:cNvPr>
          <p:cNvSpPr txBox="1">
            <a:spLocks/>
          </p:cNvSpPr>
          <p:nvPr/>
        </p:nvSpPr>
        <p:spPr>
          <a:xfrm>
            <a:off x="409575" y="6410324"/>
            <a:ext cx="7743825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800" dirty="0"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  <a:t>www.artiset.ch/pflegequalitaet – CC BY-NC-SA </a:t>
            </a:r>
            <a:r>
              <a:rPr lang="de-DE" sz="800" dirty="0" err="1"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  <a:t>senesuisse</a:t>
            </a:r>
            <a:r>
              <a:rPr lang="de-DE" sz="800" dirty="0"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  <a:t> und CURAVIVA </a:t>
            </a:r>
            <a:endParaRPr lang="de-CH" sz="800" dirty="0">
              <a:latin typeface="Calibri" panose="020F0502020204030204" pitchFamily="34" charset="0"/>
              <a:ea typeface="Roboto" panose="02000000000000000000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18844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CDA397-6436-7ABE-425C-00374C47C3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sz="4500" noProof="0" dirty="0"/>
              <a:t>Strukturierte Überprüfung der Medikation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2C7EFA5-9C89-12E4-C3E6-EF4D61B47E7E}"/>
              </a:ext>
            </a:extLst>
          </p:cNvPr>
          <p:cNvSpPr txBox="1">
            <a:spLocks/>
          </p:cNvSpPr>
          <p:nvPr/>
        </p:nvSpPr>
        <p:spPr bwMode="auto">
          <a:xfrm>
            <a:off x="943428" y="1500226"/>
            <a:ext cx="10410371" cy="4992649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109000"/>
              </a:lnSpc>
              <a:spcBef>
                <a:spcPts val="0"/>
              </a:spcBef>
              <a:buFont typeface="+mj-lt"/>
              <a:buNone/>
              <a:defRPr sz="2100" b="0" i="0" kern="1200" spc="-10" baseline="0">
                <a:solidFill>
                  <a:schemeClr val="tx1"/>
                </a:solidFill>
                <a:latin typeface="Calibri Light" panose="020F0302020204030204" pitchFamily="34" charset="0"/>
                <a:ea typeface="Roboto" panose="02000000000000000000" pitchFamily="2" charset="0"/>
                <a:cs typeface="Calibri Light" panose="020F0302020204030204" pitchFamily="34" charset="0"/>
              </a:defRPr>
            </a:lvl1pPr>
            <a:lvl2pPr marL="198000" indent="-198000" algn="l" defTabSz="914400" rtl="0" eaLnBrk="1" latinLnBrk="0" hangingPunct="1">
              <a:lnSpc>
                <a:spcPct val="109000"/>
              </a:lnSpc>
              <a:spcBef>
                <a:spcPts val="0"/>
              </a:spcBef>
              <a:buFont typeface="Segoe UI" panose="020B0502040204020203" pitchFamily="34" charset="0"/>
              <a:buChar char="‒"/>
              <a:defRPr sz="2100" b="0" i="0" kern="1200" spc="-10" baseline="0">
                <a:solidFill>
                  <a:schemeClr val="tx1"/>
                </a:solidFill>
                <a:latin typeface="Calibri Light" panose="020F0302020204030204" pitchFamily="34" charset="0"/>
                <a:ea typeface="Roboto" panose="02000000000000000000" pitchFamily="2" charset="0"/>
                <a:cs typeface="Calibri Light" panose="020F0302020204030204" pitchFamily="34" charset="0"/>
              </a:defRPr>
            </a:lvl2pPr>
            <a:lvl3pPr marL="396000" indent="-198000" algn="l" defTabSz="914400" rtl="0" eaLnBrk="1" latinLnBrk="0" hangingPunct="1">
              <a:lnSpc>
                <a:spcPct val="109000"/>
              </a:lnSpc>
              <a:spcBef>
                <a:spcPts val="0"/>
              </a:spcBef>
              <a:buFont typeface="Segoe UI" panose="020B0502040204020203" pitchFamily="34" charset="0"/>
              <a:buChar char="‒"/>
              <a:defRPr sz="2100" b="0" i="0" kern="1200" spc="-10" baseline="0">
                <a:solidFill>
                  <a:schemeClr val="tx1"/>
                </a:solidFill>
                <a:latin typeface="Calibri Light" panose="020F0302020204030204" pitchFamily="34" charset="0"/>
                <a:ea typeface="Roboto" panose="02000000000000000000" pitchFamily="2" charset="0"/>
                <a:cs typeface="Calibri Light" panose="020F0302020204030204" pitchFamily="34" charset="0"/>
              </a:defRPr>
            </a:lvl3pPr>
            <a:lvl4pPr marL="594000" indent="-198000" algn="l" defTabSz="914400" rtl="0" eaLnBrk="1" latinLnBrk="0" hangingPunct="1">
              <a:lnSpc>
                <a:spcPct val="109000"/>
              </a:lnSpc>
              <a:spcBef>
                <a:spcPts val="0"/>
              </a:spcBef>
              <a:buFont typeface="Segoe UI" panose="020B0502040204020203" pitchFamily="34" charset="0"/>
              <a:buChar char="‒"/>
              <a:defRPr sz="2100" b="0" i="0" kern="1200" spc="-10" baseline="0">
                <a:solidFill>
                  <a:schemeClr val="tx1"/>
                </a:solidFill>
                <a:latin typeface="Calibri Light" panose="020F0302020204030204" pitchFamily="34" charset="0"/>
                <a:ea typeface="Roboto" panose="02000000000000000000" pitchFamily="2" charset="0"/>
                <a:cs typeface="Calibri Light" panose="020F0302020204030204" pitchFamily="34" charset="0"/>
              </a:defRPr>
            </a:lvl4pPr>
            <a:lvl5pPr marL="792000" indent="-198000" algn="l" defTabSz="914400" rtl="0" eaLnBrk="1" latinLnBrk="0" hangingPunct="1">
              <a:lnSpc>
                <a:spcPct val="109000"/>
              </a:lnSpc>
              <a:spcBef>
                <a:spcPts val="0"/>
              </a:spcBef>
              <a:buFont typeface="Segoe UI" panose="020B0502040204020203" pitchFamily="34" charset="0"/>
              <a:buChar char="‒"/>
              <a:defRPr sz="2100" b="0" i="0" kern="1200" spc="-10" baseline="0">
                <a:solidFill>
                  <a:schemeClr val="tx1"/>
                </a:solidFill>
                <a:latin typeface="Calibri Light" panose="020F0302020204030204" pitchFamily="34" charset="0"/>
                <a:ea typeface="Roboto" panose="02000000000000000000" pitchFamily="2" charset="0"/>
                <a:cs typeface="Calibri Light" panose="020F03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de-CH" sz="2200" b="1" noProof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Folgende Aspekte werden für jedes Medikament überprüft:</a:t>
            </a:r>
          </a:p>
          <a:p>
            <a:pPr marL="540900" lvl="1" indent="-342900">
              <a:lnSpc>
                <a:spcPct val="100000"/>
              </a:lnSpc>
              <a:spcBef>
                <a:spcPts val="600"/>
              </a:spcBef>
              <a:buFont typeface="Calibri Light" panose="020F0302020204030204" pitchFamily="34" charset="0"/>
              <a:buChar char="̶"/>
            </a:pPr>
            <a:r>
              <a:rPr lang="de-CH" sz="2200" b="1" noProof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Indikationen</a:t>
            </a:r>
            <a:r>
              <a:rPr lang="de-CH" sz="2200" noProof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für jede verordnete Substanz (Überversorgung) </a:t>
            </a:r>
          </a:p>
          <a:p>
            <a:pPr marL="540900" lvl="1" indent="-342900">
              <a:lnSpc>
                <a:spcPct val="100000"/>
              </a:lnSpc>
              <a:spcBef>
                <a:spcPts val="600"/>
              </a:spcBef>
              <a:buFont typeface="Calibri Light" panose="020F0302020204030204" pitchFamily="34" charset="0"/>
              <a:buChar char="̶"/>
            </a:pPr>
            <a:r>
              <a:rPr lang="de-CH" sz="2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Verordnung für jede</a:t>
            </a:r>
            <a:r>
              <a:rPr lang="de-CH" sz="22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behandlungsbedürftige Indikation </a:t>
            </a:r>
            <a:r>
              <a:rPr lang="de-CH" sz="2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(Unterversorgung)</a:t>
            </a:r>
            <a:endParaRPr lang="en-CH" sz="22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540900" lvl="1" indent="-342900">
              <a:lnSpc>
                <a:spcPct val="100000"/>
              </a:lnSpc>
              <a:spcBef>
                <a:spcPts val="600"/>
              </a:spcBef>
              <a:buFont typeface="Calibri Light" panose="020F0302020204030204" pitchFamily="34" charset="0"/>
              <a:buChar char="̶"/>
            </a:pPr>
            <a:r>
              <a:rPr lang="de-CH" sz="2200" b="1" noProof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Wirksamkeit </a:t>
            </a:r>
            <a:r>
              <a:rPr lang="de-CH" sz="2200" noProof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der Medikamente im aktuellen Gesundheitszustand (Wirkungskontrolle)</a:t>
            </a:r>
            <a:endParaRPr lang="de-CH" sz="2200" noProof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540900" lvl="1" indent="-342900">
              <a:lnSpc>
                <a:spcPct val="100000"/>
              </a:lnSpc>
              <a:spcBef>
                <a:spcPts val="600"/>
              </a:spcBef>
              <a:buFont typeface="Calibri Light" panose="020F0302020204030204" pitchFamily="34" charset="0"/>
              <a:buChar char="̶"/>
            </a:pPr>
            <a:r>
              <a:rPr lang="de-CH" sz="2200" b="1" noProof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Sicherheit</a:t>
            </a:r>
            <a:r>
              <a:rPr lang="de-CH" sz="2200" noProof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der Medikation (Nebenwirkungen, Missbrauch, potenziell inadäquate Medikamente) </a:t>
            </a:r>
            <a:endParaRPr lang="de-CH" sz="2200" noProof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540900" lvl="1" indent="-342900">
              <a:lnSpc>
                <a:spcPct val="100000"/>
              </a:lnSpc>
              <a:spcBef>
                <a:spcPts val="600"/>
              </a:spcBef>
              <a:buFont typeface="Calibri Light" panose="020F0302020204030204" pitchFamily="34" charset="0"/>
              <a:buChar char="̶"/>
            </a:pPr>
            <a:r>
              <a:rPr lang="de-CH" sz="2200" noProof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Angemessene </a:t>
            </a:r>
            <a:r>
              <a:rPr lang="de-CH" sz="2200" b="1" noProof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Dosierung, Einnahmeintervall und -zeitpunkt, Darreichungsform</a:t>
            </a:r>
            <a:r>
              <a:rPr lang="de-CH" sz="2200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540900" lvl="1" indent="-342900">
              <a:lnSpc>
                <a:spcPct val="100000"/>
              </a:lnSpc>
              <a:spcBef>
                <a:spcPts val="600"/>
              </a:spcBef>
              <a:buFont typeface="Calibri Light" panose="020F0302020204030204" pitchFamily="34" charset="0"/>
              <a:buChar char="̶"/>
            </a:pPr>
            <a:r>
              <a:rPr lang="de-CH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Angemessene</a:t>
            </a:r>
            <a:r>
              <a:rPr lang="de-CH" sz="2200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CH" sz="2200" b="1" noProof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Dauer</a:t>
            </a:r>
            <a:r>
              <a:rPr lang="de-CH" sz="2200" noProof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der Therapie</a:t>
            </a:r>
            <a:endParaRPr lang="de-CH" sz="2200" noProof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540900" lvl="1" indent="-342900">
              <a:lnSpc>
                <a:spcPct val="100000"/>
              </a:lnSpc>
              <a:spcBef>
                <a:spcPts val="600"/>
              </a:spcBef>
              <a:buFont typeface="Calibri Light" panose="020F0302020204030204" pitchFamily="34" charset="0"/>
              <a:buChar char="̶"/>
            </a:pPr>
            <a:r>
              <a:rPr lang="de-CH" sz="2200" noProof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Vermeidung von </a:t>
            </a:r>
            <a:r>
              <a:rPr lang="de-CH" sz="2200" b="1" noProof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Doppelverordnungen</a:t>
            </a:r>
            <a:endParaRPr lang="de-CH" sz="2200" b="1" noProof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540900" lvl="1" indent="-342900">
              <a:lnSpc>
                <a:spcPct val="100000"/>
              </a:lnSpc>
              <a:spcBef>
                <a:spcPts val="600"/>
              </a:spcBef>
              <a:buFont typeface="Calibri Light" panose="020F0302020204030204" pitchFamily="34" charset="0"/>
              <a:buChar char="̶"/>
            </a:pPr>
            <a:r>
              <a:rPr lang="de-CH" sz="2200" noProof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Relevante </a:t>
            </a:r>
            <a:r>
              <a:rPr lang="de-CH" sz="2200" b="1" noProof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Wechselwirkungen</a:t>
            </a:r>
            <a:r>
              <a:rPr lang="de-CH" sz="2200" noProof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mit anderen Medikamenten</a:t>
            </a:r>
            <a:r>
              <a:rPr lang="de-CH" sz="2200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und</a:t>
            </a:r>
            <a:r>
              <a:rPr lang="de-CH" sz="2200" noProof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Komorbiditäten </a:t>
            </a:r>
            <a:endParaRPr lang="de-CH" sz="2200" noProof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540900" lvl="1" indent="-342900">
              <a:lnSpc>
                <a:spcPct val="100000"/>
              </a:lnSpc>
              <a:spcBef>
                <a:spcPts val="600"/>
              </a:spcBef>
              <a:buFont typeface="Calibri Light" panose="020F0302020204030204" pitchFamily="34" charset="0"/>
              <a:buChar char="̶"/>
            </a:pPr>
            <a:r>
              <a:rPr lang="de-CH" sz="2200" noProof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Berücksichtigung von </a:t>
            </a:r>
            <a:r>
              <a:rPr lang="de-CH" sz="2200" b="1" noProof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Allergien</a:t>
            </a:r>
            <a:r>
              <a:rPr lang="de-CH" sz="2200" noProof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CH" sz="2200" noProof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auf Medikamente</a:t>
            </a:r>
            <a:endParaRPr lang="de-CH" sz="2200" b="1" noProof="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8EABC3DA-6ED9-B3A1-5B24-3B7E21115178}"/>
              </a:ext>
            </a:extLst>
          </p:cNvPr>
          <p:cNvSpPr>
            <a:spLocks noChangeAspect="1"/>
          </p:cNvSpPr>
          <p:nvPr/>
        </p:nvSpPr>
        <p:spPr>
          <a:xfrm>
            <a:off x="10553551" y="162333"/>
            <a:ext cx="1440000" cy="1440000"/>
          </a:xfrm>
          <a:prstGeom prst="ellipse">
            <a:avLst/>
          </a:prstGeom>
          <a:solidFill>
            <a:schemeClr val="bg2"/>
          </a:solidFill>
          <a:ln w="6350">
            <a:solidFill>
              <a:schemeClr val="bg2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72000" tIns="72000" rIns="72000" bIns="72000" rtlCol="0" anchor="t"/>
          <a:lstStyle/>
          <a:p>
            <a:pPr algn="ctr"/>
            <a:endParaRPr lang="de-CH" noProof="0" dirty="0">
              <a:solidFill>
                <a:schemeClr val="bg1"/>
              </a:solidFill>
              <a:latin typeface="+mj-lt"/>
              <a:ea typeface="Roboto" panose="02000000000000000000" pitchFamily="2" charset="0"/>
            </a:endParaRPr>
          </a:p>
        </p:txBody>
      </p:sp>
      <p:pic>
        <p:nvPicPr>
          <p:cNvPr id="6" name="Graphic 5" descr="Eye with solid fill">
            <a:extLst>
              <a:ext uri="{FF2B5EF4-FFF2-40B4-BE49-F238E27FC236}">
                <a16:creationId xmlns:a16="http://schemas.microsoft.com/office/drawing/2014/main" id="{DEDD455B-3DF7-16B8-0642-6910FD4A9F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653501" y="264439"/>
            <a:ext cx="1235787" cy="1235787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17477C9B-E0A8-978E-27FA-ECB141EC4EB1}"/>
              </a:ext>
            </a:extLst>
          </p:cNvPr>
          <p:cNvSpPr txBox="1"/>
          <p:nvPr/>
        </p:nvSpPr>
        <p:spPr bwMode="auto">
          <a:xfrm>
            <a:off x="7489801" y="6314333"/>
            <a:ext cx="4292624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de-CH" sz="1000" dirty="0"/>
              <a:t>(ARTISET, CURAVIVA, </a:t>
            </a:r>
            <a:r>
              <a:rPr lang="de-CH" sz="1000" dirty="0" err="1"/>
              <a:t>senesuisse</a:t>
            </a:r>
            <a:r>
              <a:rPr lang="de-CH" sz="1000" dirty="0"/>
              <a:t>, 2025)</a:t>
            </a:r>
            <a:endParaRPr dirty="0"/>
          </a:p>
        </p:txBody>
      </p:sp>
      <p:sp>
        <p:nvSpPr>
          <p:cNvPr id="7" name="Fußzeilenplatzhalter 1">
            <a:extLst>
              <a:ext uri="{FF2B5EF4-FFF2-40B4-BE49-F238E27FC236}">
                <a16:creationId xmlns:a16="http://schemas.microsoft.com/office/drawing/2014/main" id="{D3CC3DF7-400B-963E-9BAB-083DCD3167CE}"/>
              </a:ext>
            </a:extLst>
          </p:cNvPr>
          <p:cNvSpPr txBox="1">
            <a:spLocks/>
          </p:cNvSpPr>
          <p:nvPr/>
        </p:nvSpPr>
        <p:spPr>
          <a:xfrm>
            <a:off x="409575" y="6410324"/>
            <a:ext cx="7743825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800" dirty="0"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  <a:t>www.artiset.ch/pflegequalitaet – CC BY-NC-SA </a:t>
            </a:r>
            <a:r>
              <a:rPr lang="de-DE" sz="800" dirty="0" err="1"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  <a:t>senesuisse</a:t>
            </a:r>
            <a:r>
              <a:rPr lang="de-DE" sz="800" dirty="0"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  <a:t> und CURAVIVA </a:t>
            </a:r>
            <a:endParaRPr lang="de-CH" sz="800" dirty="0">
              <a:latin typeface="Calibri" panose="020F0502020204030204" pitchFamily="34" charset="0"/>
              <a:ea typeface="Roboto" panose="02000000000000000000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57306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6B3AC1B1-4B2B-DC2D-D257-02B64CA1697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CH" noProof="0" dirty="0"/>
              <a:t>Warum ist die Durchführung der Medikationsreview</a:t>
            </a:r>
            <a:br>
              <a:rPr lang="de-CH" noProof="0" dirty="0"/>
            </a:br>
            <a:r>
              <a:rPr lang="de-CH" noProof="0" dirty="0"/>
              <a:t>wichtig?</a:t>
            </a:r>
          </a:p>
        </p:txBody>
      </p:sp>
      <p:sp>
        <p:nvSpPr>
          <p:cNvPr id="3" name="Fußzeilenplatzhalter 1">
            <a:extLst>
              <a:ext uri="{FF2B5EF4-FFF2-40B4-BE49-F238E27FC236}">
                <a16:creationId xmlns:a16="http://schemas.microsoft.com/office/drawing/2014/main" id="{AF009ED8-FEB4-3FC8-4685-629EC2E56387}"/>
              </a:ext>
            </a:extLst>
          </p:cNvPr>
          <p:cNvSpPr txBox="1">
            <a:spLocks/>
          </p:cNvSpPr>
          <p:nvPr/>
        </p:nvSpPr>
        <p:spPr>
          <a:xfrm>
            <a:off x="409575" y="6410324"/>
            <a:ext cx="7743825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800" dirty="0"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  <a:t>www.artiset.ch/pflegequalitaet – CC BY-NC-SA </a:t>
            </a:r>
            <a:r>
              <a:rPr lang="de-DE" sz="800" dirty="0" err="1"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  <a:t>senesuisse</a:t>
            </a:r>
            <a:r>
              <a:rPr lang="de-DE" sz="800" dirty="0"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  <a:t> und CURAVIVA </a:t>
            </a:r>
            <a:endParaRPr lang="de-CH" sz="800" dirty="0">
              <a:latin typeface="Calibri" panose="020F0502020204030204" pitchFamily="34" charset="0"/>
              <a:ea typeface="Roboto" panose="02000000000000000000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81793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DB3F3514-43A4-C71F-92EC-895AF64314DF}"/>
              </a:ext>
            </a:extLst>
          </p:cNvPr>
          <p:cNvSpPr>
            <a:spLocks noChangeAspect="1"/>
          </p:cNvSpPr>
          <p:nvPr/>
        </p:nvSpPr>
        <p:spPr>
          <a:xfrm rot="292522">
            <a:off x="10553551" y="162333"/>
            <a:ext cx="1440000" cy="1440000"/>
          </a:xfrm>
          <a:prstGeom prst="ellipse">
            <a:avLst/>
          </a:prstGeom>
          <a:solidFill>
            <a:schemeClr val="bg2"/>
          </a:solidFill>
          <a:ln w="6350">
            <a:solidFill>
              <a:schemeClr val="bg2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72000" tIns="72000" rIns="72000" bIns="72000" rtlCol="0" anchor="t"/>
          <a:lstStyle/>
          <a:p>
            <a:pPr algn="ctr"/>
            <a:endParaRPr lang="de-CH" noProof="0" dirty="0">
              <a:solidFill>
                <a:schemeClr val="bg1"/>
              </a:solidFill>
              <a:latin typeface="Calibri" panose="020F0502020204030204" pitchFamily="34" charset="0"/>
              <a:ea typeface="Roboto" panose="02000000000000000000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0D2F268-CB8E-0B40-46A9-D4A6CBBECE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sz="4400" noProof="0" dirty="0"/>
              <a:t>Medikationsreview in unserem Pflegeheim</a:t>
            </a:r>
          </a:p>
        </p:txBody>
      </p:sp>
      <p:sp>
        <p:nvSpPr>
          <p:cNvPr id="5" name="Textfeld 6">
            <a:extLst>
              <a:ext uri="{FF2B5EF4-FFF2-40B4-BE49-F238E27FC236}">
                <a16:creationId xmlns:a16="http://schemas.microsoft.com/office/drawing/2014/main" id="{5A0A81E8-D22A-3036-585E-0F37220E508F}"/>
              </a:ext>
            </a:extLst>
          </p:cNvPr>
          <p:cNvSpPr txBox="1"/>
          <p:nvPr/>
        </p:nvSpPr>
        <p:spPr>
          <a:xfrm>
            <a:off x="409575" y="1994653"/>
            <a:ext cx="10892409" cy="3390874"/>
          </a:xfrm>
          <a:prstGeom prst="rect">
            <a:avLst/>
          </a:prstGeom>
          <a:noFill/>
          <a:ln>
            <a:noFill/>
          </a:ln>
        </p:spPr>
        <p:txBody>
          <a:bodyPr wrap="square" lIns="648000" tIns="216000" rIns="360000" bIns="216000" rtlCol="0" anchor="t">
            <a:spAutoFit/>
          </a:bodyPr>
          <a:lstStyle/>
          <a:p>
            <a:pPr>
              <a:defRPr/>
            </a:pPr>
            <a:r>
              <a:rPr lang="de-DE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Findet euch in Kleingruppen zusammen und tauscht euch aus</a:t>
            </a:r>
            <a:r>
              <a:rPr lang="de-CH" sz="2400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>
              <a:defRPr/>
            </a:pPr>
            <a:endParaRPr lang="de-CH" sz="2400" noProof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buFont typeface="+mj-lt"/>
              <a:buAutoNum type="arabicPeriod"/>
              <a:defRPr/>
            </a:pPr>
            <a:r>
              <a:rPr lang="de-CH" sz="2400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Mögt ihr euch erinnern an Situationen, wo ihr die Medikation im Team oder mit einer Ärztin/einem Arzt besprochen habt?</a:t>
            </a:r>
          </a:p>
          <a:p>
            <a:pPr marL="457200" indent="-457200">
              <a:buFont typeface="+mj-lt"/>
              <a:buAutoNum type="arabicPeriod"/>
              <a:defRPr/>
            </a:pPr>
            <a:endParaRPr lang="de-CH" sz="2400" noProof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buFont typeface="+mj-lt"/>
              <a:buAutoNum type="arabicPeriod"/>
              <a:defRPr/>
            </a:pPr>
            <a:r>
              <a:rPr lang="de-CH" sz="2400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Warum kam es zur Besprechung / Überprüfung der Medikamente?</a:t>
            </a:r>
          </a:p>
          <a:p>
            <a:pPr marL="457200" indent="-457200">
              <a:buFont typeface="+mj-lt"/>
              <a:buAutoNum type="arabicPeriod"/>
              <a:defRPr/>
            </a:pPr>
            <a:endParaRPr lang="de-CH" sz="2400" noProof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buFont typeface="+mj-lt"/>
              <a:buAutoNum type="arabicPeriod"/>
              <a:defRPr/>
            </a:pPr>
            <a:r>
              <a:rPr lang="de-CH" sz="2400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Wie lief die Besprechung ab? Welche Aspekte wurden berücksichtigt? </a:t>
            </a:r>
          </a:p>
        </p:txBody>
      </p:sp>
      <p:pic>
        <p:nvPicPr>
          <p:cNvPr id="9" name="Graphic 5" descr="Chat with solid fill">
            <a:extLst>
              <a:ext uri="{FF2B5EF4-FFF2-40B4-BE49-F238E27FC236}">
                <a16:creationId xmlns:a16="http://schemas.microsoft.com/office/drawing/2014/main" id="{6EEAC1C1-DB9E-55FB-EE98-CFA60BFE05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28636" y="315716"/>
            <a:ext cx="1146695" cy="1146695"/>
          </a:xfrm>
          <a:prstGeom prst="rect">
            <a:avLst/>
          </a:prstGeom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C0087D28-6A2C-B27F-69E8-214551832557}"/>
              </a:ext>
            </a:extLst>
          </p:cNvPr>
          <p:cNvSpPr txBox="1"/>
          <p:nvPr/>
        </p:nvSpPr>
        <p:spPr bwMode="auto">
          <a:xfrm>
            <a:off x="7489801" y="6314333"/>
            <a:ext cx="4292624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de-CH" sz="1000" dirty="0"/>
              <a:t>(ARTISET, CURAVIVA, </a:t>
            </a:r>
            <a:r>
              <a:rPr lang="de-CH" sz="1000" dirty="0" err="1"/>
              <a:t>senesuisse</a:t>
            </a:r>
            <a:r>
              <a:rPr lang="de-CH" sz="1000" dirty="0"/>
              <a:t>, 2025)</a:t>
            </a:r>
            <a:endParaRPr dirty="0"/>
          </a:p>
        </p:txBody>
      </p:sp>
      <p:sp>
        <p:nvSpPr>
          <p:cNvPr id="6" name="Fußzeilenplatzhalter 1">
            <a:extLst>
              <a:ext uri="{FF2B5EF4-FFF2-40B4-BE49-F238E27FC236}">
                <a16:creationId xmlns:a16="http://schemas.microsoft.com/office/drawing/2014/main" id="{9E6F8BE0-3B87-49B0-E030-549F7642431A}"/>
              </a:ext>
            </a:extLst>
          </p:cNvPr>
          <p:cNvSpPr txBox="1">
            <a:spLocks/>
          </p:cNvSpPr>
          <p:nvPr/>
        </p:nvSpPr>
        <p:spPr>
          <a:xfrm>
            <a:off x="409575" y="6410324"/>
            <a:ext cx="7743825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800" dirty="0"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  <a:t>www.artiset.ch/pflegequalitaet – CC BY-NC-SA </a:t>
            </a:r>
            <a:r>
              <a:rPr lang="de-DE" sz="800" dirty="0" err="1"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  <a:t>senesuisse</a:t>
            </a:r>
            <a:r>
              <a:rPr lang="de-DE" sz="800" dirty="0"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  <a:t> und CURAVIVA </a:t>
            </a:r>
            <a:endParaRPr lang="de-CH" sz="800" dirty="0">
              <a:latin typeface="Calibri" panose="020F0502020204030204" pitchFamily="34" charset="0"/>
              <a:ea typeface="Roboto" panose="02000000000000000000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5111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>
            <a:extLst>
              <a:ext uri="{FF2B5EF4-FFF2-40B4-BE49-F238E27FC236}">
                <a16:creationId xmlns:a16="http://schemas.microsoft.com/office/drawing/2014/main" id="{0FE632D6-5350-5E70-3EAC-4ED5786EA76B}"/>
              </a:ext>
            </a:extLst>
          </p:cNvPr>
          <p:cNvSpPr/>
          <p:nvPr/>
        </p:nvSpPr>
        <p:spPr>
          <a:xfrm>
            <a:off x="4523127" y="3336217"/>
            <a:ext cx="2880000" cy="844810"/>
          </a:xfrm>
          <a:prstGeom prst="rect">
            <a:avLst/>
          </a:prstGeom>
          <a:solidFill>
            <a:schemeClr val="accent1"/>
          </a:solidFill>
          <a:ln w="6350">
            <a:solidFill>
              <a:schemeClr val="accent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144000" tIns="144000" rIns="144000" bIns="144000" rtlCol="0" anchor="ctr">
            <a:spAutoFit/>
          </a:bodyPr>
          <a:lstStyle/>
          <a:p>
            <a:pPr algn="ctr"/>
            <a:r>
              <a:rPr lang="de-CH" b="1" noProof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Wirkung von Medikationsreviews</a:t>
            </a:r>
          </a:p>
        </p:txBody>
      </p:sp>
      <p:sp>
        <p:nvSpPr>
          <p:cNvPr id="5" name="Titel 3">
            <a:extLst>
              <a:ext uri="{FF2B5EF4-FFF2-40B4-BE49-F238E27FC236}">
                <a16:creationId xmlns:a16="http://schemas.microsoft.com/office/drawing/2014/main" id="{BBDFC587-C4B6-F387-CC98-E4451ED60A30}"/>
              </a:ext>
            </a:extLst>
          </p:cNvPr>
          <p:cNvSpPr txBox="1">
            <a:spLocks/>
          </p:cNvSpPr>
          <p:nvPr/>
        </p:nvSpPr>
        <p:spPr>
          <a:xfrm>
            <a:off x="446622" y="159592"/>
            <a:ext cx="11745377" cy="1345361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96000"/>
              </a:lnSpc>
              <a:spcBef>
                <a:spcPct val="0"/>
              </a:spcBef>
              <a:buNone/>
              <a:defRPr sz="3000" b="1" i="0" kern="1200" spc="0" baseline="0">
                <a:solidFill>
                  <a:schemeClr val="tx1"/>
                </a:solidFill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defRPr>
            </a:lvl1pPr>
          </a:lstStyle>
          <a:p>
            <a:r>
              <a:rPr lang="de-CH" sz="4200" noProof="0" dirty="0"/>
              <a:t>Warum wird Medikationsreview als MQI gemessen?</a:t>
            </a:r>
          </a:p>
        </p:txBody>
      </p:sp>
      <p:sp>
        <p:nvSpPr>
          <p:cNvPr id="6" name="Fußzeilenplatzhalter 1">
            <a:extLst>
              <a:ext uri="{FF2B5EF4-FFF2-40B4-BE49-F238E27FC236}">
                <a16:creationId xmlns:a16="http://schemas.microsoft.com/office/drawing/2014/main" id="{C9501CD6-16BF-C283-D9E2-4106463F6B3C}"/>
              </a:ext>
            </a:extLst>
          </p:cNvPr>
          <p:cNvSpPr txBox="1">
            <a:spLocks/>
          </p:cNvSpPr>
          <p:nvPr/>
        </p:nvSpPr>
        <p:spPr>
          <a:xfrm>
            <a:off x="11133138" y="6410325"/>
            <a:ext cx="649287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95202A2B-C977-E242-981D-4353B69DDCE3}" type="slidenum">
              <a:rPr lang="de-CH" sz="800" noProof="0" smtClean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15</a:t>
            </a:fld>
            <a:endParaRPr lang="de-CH" sz="800" noProof="0" dirty="0"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D1E42244-2889-8519-C6A9-247E734C021B}"/>
              </a:ext>
            </a:extLst>
          </p:cNvPr>
          <p:cNvSpPr/>
          <p:nvPr/>
        </p:nvSpPr>
        <p:spPr>
          <a:xfrm>
            <a:off x="1381594" y="5663845"/>
            <a:ext cx="4494292" cy="567811"/>
          </a:xfrm>
          <a:prstGeom prst="rect">
            <a:avLst/>
          </a:prstGeom>
          <a:solidFill>
            <a:schemeClr val="accent2"/>
          </a:solidFill>
          <a:ln w="6350">
            <a:solidFill>
              <a:schemeClr val="accent2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144000" tIns="144000" rIns="144000" bIns="144000" rtlCol="0" anchor="ctr">
            <a:spAutoFit/>
          </a:bodyPr>
          <a:lstStyle/>
          <a:p>
            <a:pPr lvl="0">
              <a:defRPr/>
            </a:pPr>
            <a:r>
              <a:rPr lang="de-CH" noProof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Stürze &amp; sturzbedingte Verletzungsrisiken ↓</a:t>
            </a:r>
            <a:endParaRPr lang="de-CH" noProof="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A53E1493-88ED-BB88-6FC4-7C2DCB609B95}"/>
              </a:ext>
            </a:extLst>
          </p:cNvPr>
          <p:cNvSpPr/>
          <p:nvPr/>
        </p:nvSpPr>
        <p:spPr>
          <a:xfrm>
            <a:off x="6835587" y="5419970"/>
            <a:ext cx="4946838" cy="844810"/>
          </a:xfrm>
          <a:prstGeom prst="rect">
            <a:avLst/>
          </a:prstGeom>
          <a:solidFill>
            <a:schemeClr val="accent2"/>
          </a:solidFill>
          <a:ln w="6350">
            <a:solidFill>
              <a:schemeClr val="accent2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144000" tIns="144000" rIns="144000" bIns="144000" rtlCol="0" anchor="ctr">
            <a:spAutoFit/>
          </a:bodyPr>
          <a:lstStyle/>
          <a:p>
            <a:pPr algn="ctr"/>
            <a:r>
              <a:rPr lang="de-CH" noProof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Adhärenz, Wissen &amp; Wachsamkeit der Bewohnenden in Bezug auf Medikamente ↑</a:t>
            </a:r>
            <a:endParaRPr lang="de-CH" noProof="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EE8262B9-7F06-C5BE-6E06-240C118E39F2}"/>
              </a:ext>
            </a:extLst>
          </p:cNvPr>
          <p:cNvSpPr/>
          <p:nvPr/>
        </p:nvSpPr>
        <p:spPr>
          <a:xfrm>
            <a:off x="8406681" y="3359786"/>
            <a:ext cx="3426289" cy="844810"/>
          </a:xfrm>
          <a:prstGeom prst="rect">
            <a:avLst/>
          </a:prstGeom>
          <a:solidFill>
            <a:schemeClr val="accent2"/>
          </a:solidFill>
          <a:ln w="6350">
            <a:solidFill>
              <a:schemeClr val="accent2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144000" tIns="144000" rIns="144000" bIns="144000" rtlCol="0" anchor="ctr">
            <a:spAutoFit/>
          </a:bodyPr>
          <a:lstStyle/>
          <a:p>
            <a:pPr lvl="0">
              <a:defRPr/>
            </a:pPr>
            <a:r>
              <a:rPr lang="de-CH" noProof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Lösungen arzneimittelbezogener Probleme im Team ↑</a:t>
            </a:r>
            <a:endParaRPr lang="de-CH" noProof="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12D45495-1B3E-3EC6-4B89-E7DBD2845BBB}"/>
              </a:ext>
            </a:extLst>
          </p:cNvPr>
          <p:cNvSpPr/>
          <p:nvPr/>
        </p:nvSpPr>
        <p:spPr>
          <a:xfrm>
            <a:off x="385403" y="3359786"/>
            <a:ext cx="3365034" cy="844810"/>
          </a:xfrm>
          <a:prstGeom prst="rect">
            <a:avLst/>
          </a:prstGeom>
          <a:solidFill>
            <a:schemeClr val="accent2"/>
          </a:solidFill>
          <a:ln w="6350">
            <a:solidFill>
              <a:schemeClr val="accent2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144000" tIns="144000" rIns="144000" bIns="144000" rtlCol="0" anchor="ctr">
            <a:spAutoFit/>
          </a:bodyPr>
          <a:lstStyle/>
          <a:p>
            <a:pPr lvl="0">
              <a:defRPr/>
            </a:pPr>
            <a:r>
              <a:rPr lang="de-CH" noProof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Angemessenheit der verschriebenen Medikamente ↑</a:t>
            </a:r>
            <a:endParaRPr lang="de-CH" noProof="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23F08470-65DA-45C8-77B4-0AA3D51F14D6}"/>
              </a:ext>
            </a:extLst>
          </p:cNvPr>
          <p:cNvSpPr/>
          <p:nvPr/>
        </p:nvSpPr>
        <p:spPr>
          <a:xfrm>
            <a:off x="7153811" y="1022981"/>
            <a:ext cx="3872119" cy="844810"/>
          </a:xfrm>
          <a:prstGeom prst="rect">
            <a:avLst/>
          </a:prstGeom>
          <a:solidFill>
            <a:schemeClr val="accent2"/>
          </a:solidFill>
          <a:ln w="6350">
            <a:solidFill>
              <a:schemeClr val="accent2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144000" tIns="144000" rIns="144000" bIns="144000" rtlCol="0" anchor="ctr">
            <a:spAutoFit/>
          </a:bodyPr>
          <a:lstStyle/>
          <a:p>
            <a:pPr lvl="0">
              <a:defRPr/>
            </a:pPr>
            <a:r>
              <a:rPr lang="de-CH" noProof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Lebensqualität &amp; Zufriedenheit der Bewohnenden ↑</a:t>
            </a:r>
            <a:endParaRPr lang="de-CH" noProof="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hteck 12">
            <a:extLst>
              <a:ext uri="{FF2B5EF4-FFF2-40B4-BE49-F238E27FC236}">
                <a16:creationId xmlns:a16="http://schemas.microsoft.com/office/drawing/2014/main" id="{617BCC70-187C-489E-DA8D-CD33EB51CA64}"/>
              </a:ext>
            </a:extLst>
          </p:cNvPr>
          <p:cNvSpPr/>
          <p:nvPr/>
        </p:nvSpPr>
        <p:spPr>
          <a:xfrm>
            <a:off x="136873" y="4609029"/>
            <a:ext cx="3015879" cy="844810"/>
          </a:xfrm>
          <a:prstGeom prst="rect">
            <a:avLst/>
          </a:prstGeom>
          <a:solidFill>
            <a:schemeClr val="accent2"/>
          </a:solidFill>
          <a:ln w="6350">
            <a:solidFill>
              <a:schemeClr val="accent2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144000" tIns="144000" rIns="144000" bIns="144000" rtlCol="0" anchor="ctr">
            <a:spAutoFit/>
          </a:bodyPr>
          <a:lstStyle/>
          <a:p>
            <a:pPr lvl="0">
              <a:defRPr/>
            </a:pPr>
            <a:r>
              <a:rPr lang="de-CH" noProof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Spitaleinweisungen und Wiedereinweisungen ↓</a:t>
            </a:r>
            <a:endParaRPr lang="de-CH" noProof="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hteck 13">
            <a:extLst>
              <a:ext uri="{FF2B5EF4-FFF2-40B4-BE49-F238E27FC236}">
                <a16:creationId xmlns:a16="http://schemas.microsoft.com/office/drawing/2014/main" id="{07E60A77-B3A9-3E56-CA6F-63713AEDD112}"/>
              </a:ext>
            </a:extLst>
          </p:cNvPr>
          <p:cNvSpPr/>
          <p:nvPr/>
        </p:nvSpPr>
        <p:spPr>
          <a:xfrm>
            <a:off x="591578" y="2227810"/>
            <a:ext cx="3545204" cy="844810"/>
          </a:xfrm>
          <a:prstGeom prst="rect">
            <a:avLst/>
          </a:prstGeom>
          <a:solidFill>
            <a:schemeClr val="accent2"/>
          </a:solidFill>
          <a:ln w="6350">
            <a:solidFill>
              <a:schemeClr val="accent2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144000" tIns="144000" rIns="144000" bIns="144000" rtlCol="0" anchor="ctr">
            <a:spAutoFit/>
          </a:bodyPr>
          <a:lstStyle/>
          <a:p>
            <a:pPr lvl="0">
              <a:defRPr/>
            </a:pPr>
            <a:r>
              <a:rPr lang="de-CH" noProof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Zwischenfälle mit unerwünschten Arzneimittelwirkungen ↓</a:t>
            </a:r>
            <a:endParaRPr lang="de-CH" noProof="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hteck 14">
            <a:extLst>
              <a:ext uri="{FF2B5EF4-FFF2-40B4-BE49-F238E27FC236}">
                <a16:creationId xmlns:a16="http://schemas.microsoft.com/office/drawing/2014/main" id="{500856E7-3689-59FE-7D3A-5ADAD08059CA}"/>
              </a:ext>
            </a:extLst>
          </p:cNvPr>
          <p:cNvSpPr/>
          <p:nvPr/>
        </p:nvSpPr>
        <p:spPr>
          <a:xfrm>
            <a:off x="9140897" y="4525046"/>
            <a:ext cx="2641528" cy="567811"/>
          </a:xfrm>
          <a:prstGeom prst="rect">
            <a:avLst/>
          </a:prstGeom>
          <a:solidFill>
            <a:schemeClr val="accent2"/>
          </a:solidFill>
          <a:ln w="6350">
            <a:solidFill>
              <a:schemeClr val="accent2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144000" tIns="144000" rIns="144000" bIns="144000" rtlCol="0" anchor="ctr">
            <a:spAutoFit/>
          </a:bodyPr>
          <a:lstStyle/>
          <a:p>
            <a:pPr lvl="0">
              <a:defRPr/>
            </a:pPr>
            <a:r>
              <a:rPr lang="de-CH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Medikamentenkosten ↓ </a:t>
            </a:r>
          </a:p>
        </p:txBody>
      </p:sp>
      <p:sp>
        <p:nvSpPr>
          <p:cNvPr id="16" name="Rechteck 15">
            <a:extLst>
              <a:ext uri="{FF2B5EF4-FFF2-40B4-BE49-F238E27FC236}">
                <a16:creationId xmlns:a16="http://schemas.microsoft.com/office/drawing/2014/main" id="{9570C63C-B96F-4E82-C207-AFDE33C97BEF}"/>
              </a:ext>
            </a:extLst>
          </p:cNvPr>
          <p:cNvSpPr/>
          <p:nvPr/>
        </p:nvSpPr>
        <p:spPr>
          <a:xfrm>
            <a:off x="8104410" y="2276574"/>
            <a:ext cx="3426289" cy="567811"/>
          </a:xfrm>
          <a:prstGeom prst="rect">
            <a:avLst/>
          </a:prstGeom>
          <a:solidFill>
            <a:schemeClr val="accent2"/>
          </a:solidFill>
          <a:ln w="6350">
            <a:solidFill>
              <a:schemeClr val="accent2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144000" tIns="144000" rIns="144000" bIns="144000" rtlCol="0" anchor="ctr">
            <a:spAutoFit/>
          </a:bodyPr>
          <a:lstStyle/>
          <a:p>
            <a:pPr lvl="0">
              <a:defRPr/>
            </a:pPr>
            <a:r>
              <a:rPr lang="de-CH" noProof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Anzahl Medikamenten-Dosen ↓ </a:t>
            </a:r>
            <a:endParaRPr lang="de-CH" noProof="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7" name="Gerade Verbindung 16">
            <a:extLst>
              <a:ext uri="{FF2B5EF4-FFF2-40B4-BE49-F238E27FC236}">
                <a16:creationId xmlns:a16="http://schemas.microsoft.com/office/drawing/2014/main" id="{31962307-315C-67D0-F82E-A3FFB3EED9E7}"/>
              </a:ext>
            </a:extLst>
          </p:cNvPr>
          <p:cNvCxnSpPr>
            <a:cxnSpLocks/>
            <a:stCxn id="14" idx="3"/>
          </p:cNvCxnSpPr>
          <p:nvPr/>
        </p:nvCxnSpPr>
        <p:spPr>
          <a:xfrm>
            <a:off x="4136782" y="2650215"/>
            <a:ext cx="425547" cy="737103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Gerade Verbindung 17">
            <a:extLst>
              <a:ext uri="{FF2B5EF4-FFF2-40B4-BE49-F238E27FC236}">
                <a16:creationId xmlns:a16="http://schemas.microsoft.com/office/drawing/2014/main" id="{851851AE-D777-E8F4-E738-9CB47FC3636E}"/>
              </a:ext>
            </a:extLst>
          </p:cNvPr>
          <p:cNvCxnSpPr>
            <a:cxnSpLocks/>
          </p:cNvCxnSpPr>
          <p:nvPr/>
        </p:nvCxnSpPr>
        <p:spPr>
          <a:xfrm>
            <a:off x="5338039" y="2006290"/>
            <a:ext cx="66854" cy="142271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Gerade Verbindung 18">
            <a:extLst>
              <a:ext uri="{FF2B5EF4-FFF2-40B4-BE49-F238E27FC236}">
                <a16:creationId xmlns:a16="http://schemas.microsoft.com/office/drawing/2014/main" id="{04851365-D45F-D18F-1712-59A3D87B7386}"/>
              </a:ext>
            </a:extLst>
          </p:cNvPr>
          <p:cNvCxnSpPr>
            <a:cxnSpLocks/>
          </p:cNvCxnSpPr>
          <p:nvPr/>
        </p:nvCxnSpPr>
        <p:spPr>
          <a:xfrm flipH="1">
            <a:off x="6953633" y="1867791"/>
            <a:ext cx="835839" cy="1468426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Gerade Verbindung 19">
            <a:extLst>
              <a:ext uri="{FF2B5EF4-FFF2-40B4-BE49-F238E27FC236}">
                <a16:creationId xmlns:a16="http://schemas.microsoft.com/office/drawing/2014/main" id="{BE9FD7F0-B0FB-B65B-3AE3-E6CD56910288}"/>
              </a:ext>
            </a:extLst>
          </p:cNvPr>
          <p:cNvCxnSpPr>
            <a:cxnSpLocks/>
          </p:cNvCxnSpPr>
          <p:nvPr/>
        </p:nvCxnSpPr>
        <p:spPr>
          <a:xfrm flipH="1">
            <a:off x="7349447" y="2560480"/>
            <a:ext cx="773306" cy="799306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Gerade Verbindung 20">
            <a:extLst>
              <a:ext uri="{FF2B5EF4-FFF2-40B4-BE49-F238E27FC236}">
                <a16:creationId xmlns:a16="http://schemas.microsoft.com/office/drawing/2014/main" id="{2BEA9DF3-77B5-7730-2ED9-C6C0CBB315B1}"/>
              </a:ext>
            </a:extLst>
          </p:cNvPr>
          <p:cNvCxnSpPr>
            <a:cxnSpLocks/>
          </p:cNvCxnSpPr>
          <p:nvPr/>
        </p:nvCxnSpPr>
        <p:spPr>
          <a:xfrm flipH="1">
            <a:off x="7416373" y="3782191"/>
            <a:ext cx="1008651" cy="35998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Gerade Verbindung 21">
            <a:extLst>
              <a:ext uri="{FF2B5EF4-FFF2-40B4-BE49-F238E27FC236}">
                <a16:creationId xmlns:a16="http://schemas.microsoft.com/office/drawing/2014/main" id="{8411015D-EBEA-7EC2-3371-11138C2ABF10}"/>
              </a:ext>
            </a:extLst>
          </p:cNvPr>
          <p:cNvCxnSpPr>
            <a:cxnSpLocks/>
            <a:stCxn id="10" idx="3"/>
            <a:endCxn id="3" idx="1"/>
          </p:cNvCxnSpPr>
          <p:nvPr/>
        </p:nvCxnSpPr>
        <p:spPr>
          <a:xfrm flipV="1">
            <a:off x="3750437" y="3758622"/>
            <a:ext cx="772690" cy="23569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Gerade Verbindung 22">
            <a:extLst>
              <a:ext uri="{FF2B5EF4-FFF2-40B4-BE49-F238E27FC236}">
                <a16:creationId xmlns:a16="http://schemas.microsoft.com/office/drawing/2014/main" id="{01760E54-5FDB-CB0B-844A-1DF4F8BBD743}"/>
              </a:ext>
            </a:extLst>
          </p:cNvPr>
          <p:cNvCxnSpPr>
            <a:cxnSpLocks/>
            <a:stCxn id="13" idx="3"/>
          </p:cNvCxnSpPr>
          <p:nvPr/>
        </p:nvCxnSpPr>
        <p:spPr>
          <a:xfrm flipV="1">
            <a:off x="3152752" y="3992197"/>
            <a:ext cx="1479238" cy="1039237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Gerade Verbindung 23">
            <a:extLst>
              <a:ext uri="{FF2B5EF4-FFF2-40B4-BE49-F238E27FC236}">
                <a16:creationId xmlns:a16="http://schemas.microsoft.com/office/drawing/2014/main" id="{2281B8C3-23F6-BA8B-CA40-6D307F342622}"/>
              </a:ext>
            </a:extLst>
          </p:cNvPr>
          <p:cNvCxnSpPr>
            <a:cxnSpLocks/>
          </p:cNvCxnSpPr>
          <p:nvPr/>
        </p:nvCxnSpPr>
        <p:spPr>
          <a:xfrm flipV="1">
            <a:off x="3380813" y="4163055"/>
            <a:ext cx="1504746" cy="1524359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Gerade Verbindung 24">
            <a:extLst>
              <a:ext uri="{FF2B5EF4-FFF2-40B4-BE49-F238E27FC236}">
                <a16:creationId xmlns:a16="http://schemas.microsoft.com/office/drawing/2014/main" id="{3FF434EC-5C47-675E-5F0B-EEB99AF0EDA2}"/>
              </a:ext>
            </a:extLst>
          </p:cNvPr>
          <p:cNvCxnSpPr>
            <a:cxnSpLocks/>
          </p:cNvCxnSpPr>
          <p:nvPr/>
        </p:nvCxnSpPr>
        <p:spPr>
          <a:xfrm flipH="1" flipV="1">
            <a:off x="6969270" y="4149834"/>
            <a:ext cx="1455754" cy="1270136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Gerade Verbindung 25">
            <a:extLst>
              <a:ext uri="{FF2B5EF4-FFF2-40B4-BE49-F238E27FC236}">
                <a16:creationId xmlns:a16="http://schemas.microsoft.com/office/drawing/2014/main" id="{EBAFAD87-56CA-5B0A-94B4-1F8C1DDE9011}"/>
              </a:ext>
            </a:extLst>
          </p:cNvPr>
          <p:cNvCxnSpPr>
            <a:cxnSpLocks/>
          </p:cNvCxnSpPr>
          <p:nvPr/>
        </p:nvCxnSpPr>
        <p:spPr>
          <a:xfrm flipH="1" flipV="1">
            <a:off x="7416373" y="4149834"/>
            <a:ext cx="1742867" cy="659118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hteck 24">
            <a:extLst>
              <a:ext uri="{FF2B5EF4-FFF2-40B4-BE49-F238E27FC236}">
                <a16:creationId xmlns:a16="http://schemas.microsoft.com/office/drawing/2014/main" id="{66B47C1C-5378-B47B-ED48-9283D035846C}"/>
              </a:ext>
            </a:extLst>
          </p:cNvPr>
          <p:cNvSpPr/>
          <p:nvPr/>
        </p:nvSpPr>
        <p:spPr>
          <a:xfrm>
            <a:off x="4742688" y="4470937"/>
            <a:ext cx="2435796" cy="844810"/>
          </a:xfrm>
          <a:prstGeom prst="rect">
            <a:avLst/>
          </a:prstGeom>
          <a:solidFill>
            <a:schemeClr val="accent2"/>
          </a:solidFill>
          <a:ln w="6350">
            <a:solidFill>
              <a:schemeClr val="accent2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144000" tIns="144000" rIns="144000" bIns="144000" rtlCol="0" anchor="ctr">
            <a:spAutoFit/>
          </a:bodyPr>
          <a:lstStyle/>
          <a:p>
            <a:pPr lvl="0">
              <a:defRPr/>
            </a:pPr>
            <a:r>
              <a:rPr lang="de-CH" noProof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Schmerzen ↓ Stimmungszustände ↑ </a:t>
            </a:r>
            <a:endParaRPr lang="de-CH" noProof="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28" name="Gerade Verbindung 55">
            <a:extLst>
              <a:ext uri="{FF2B5EF4-FFF2-40B4-BE49-F238E27FC236}">
                <a16:creationId xmlns:a16="http://schemas.microsoft.com/office/drawing/2014/main" id="{9551C46A-F800-984C-EB7A-13B07F901D6D}"/>
              </a:ext>
            </a:extLst>
          </p:cNvPr>
          <p:cNvCxnSpPr>
            <a:cxnSpLocks/>
          </p:cNvCxnSpPr>
          <p:nvPr/>
        </p:nvCxnSpPr>
        <p:spPr>
          <a:xfrm flipH="1" flipV="1">
            <a:off x="5767112" y="4181027"/>
            <a:ext cx="141587" cy="28991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hteck 10">
            <a:extLst>
              <a:ext uri="{FF2B5EF4-FFF2-40B4-BE49-F238E27FC236}">
                <a16:creationId xmlns:a16="http://schemas.microsoft.com/office/drawing/2014/main" id="{466D4F02-6D88-5391-A3A1-0210F73F9B2A}"/>
              </a:ext>
            </a:extLst>
          </p:cNvPr>
          <p:cNvSpPr/>
          <p:nvPr/>
        </p:nvSpPr>
        <p:spPr>
          <a:xfrm>
            <a:off x="1998816" y="884481"/>
            <a:ext cx="4369688" cy="1121809"/>
          </a:xfrm>
          <a:prstGeom prst="rect">
            <a:avLst/>
          </a:prstGeom>
          <a:solidFill>
            <a:schemeClr val="accent2"/>
          </a:solidFill>
          <a:ln w="6350">
            <a:solidFill>
              <a:schemeClr val="accent2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144000" tIns="144000" rIns="144000" bIns="144000" rtlCol="0" anchor="ctr">
            <a:spAutoFit/>
          </a:bodyPr>
          <a:lstStyle/>
          <a:p>
            <a:pPr lvl="0">
              <a:defRPr/>
            </a:pPr>
            <a:r>
              <a:rPr lang="de-CH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Gebrauch von </a:t>
            </a:r>
            <a:r>
              <a:rPr lang="de-CH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anticholinergen (z. B. Antidepressiva, Antipsychotika) und/oder sedierenden Medikamenten </a:t>
            </a:r>
            <a:r>
              <a:rPr lang="de-CH" noProof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↓ </a:t>
            </a:r>
            <a:endParaRPr lang="de-CH" noProof="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57240499-631D-5084-ACF4-8B3D3083722A}"/>
              </a:ext>
            </a:extLst>
          </p:cNvPr>
          <p:cNvSpPr txBox="1"/>
          <p:nvPr/>
        </p:nvSpPr>
        <p:spPr bwMode="auto">
          <a:xfrm>
            <a:off x="7489801" y="6314333"/>
            <a:ext cx="4292624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de-CH" sz="1000" dirty="0"/>
              <a:t>(ARTISET, CURAVIVA, </a:t>
            </a:r>
            <a:r>
              <a:rPr lang="de-CH" sz="1000" dirty="0" err="1"/>
              <a:t>senesuisse</a:t>
            </a:r>
            <a:r>
              <a:rPr lang="de-CH" sz="1000" dirty="0"/>
              <a:t>, 2025)</a:t>
            </a:r>
            <a:endParaRPr dirty="0"/>
          </a:p>
        </p:txBody>
      </p:sp>
      <p:sp>
        <p:nvSpPr>
          <p:cNvPr id="4" name="Fußzeilenplatzhalter 1">
            <a:extLst>
              <a:ext uri="{FF2B5EF4-FFF2-40B4-BE49-F238E27FC236}">
                <a16:creationId xmlns:a16="http://schemas.microsoft.com/office/drawing/2014/main" id="{85E3B686-A1BB-574E-44CC-85CDF7FD613F}"/>
              </a:ext>
            </a:extLst>
          </p:cNvPr>
          <p:cNvSpPr txBox="1">
            <a:spLocks/>
          </p:cNvSpPr>
          <p:nvPr/>
        </p:nvSpPr>
        <p:spPr>
          <a:xfrm>
            <a:off x="409575" y="6410324"/>
            <a:ext cx="7743825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800" dirty="0"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  <a:t>www.artiset.ch/pflegequalitaet – CC BY-NC-SA </a:t>
            </a:r>
            <a:r>
              <a:rPr lang="de-DE" sz="800" dirty="0" err="1"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  <a:t>senesuisse</a:t>
            </a:r>
            <a:r>
              <a:rPr lang="de-DE" sz="800" dirty="0"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  <a:t> und CURAVIVA </a:t>
            </a:r>
            <a:endParaRPr lang="de-CH" sz="800" dirty="0">
              <a:latin typeface="Calibri" panose="020F0502020204030204" pitchFamily="34" charset="0"/>
              <a:ea typeface="Roboto" panose="02000000000000000000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96309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FAB590-6F14-9251-4677-E8F60F2292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>
            <a:extLst>
              <a:ext uri="{FF2B5EF4-FFF2-40B4-BE49-F238E27FC236}">
                <a16:creationId xmlns:a16="http://schemas.microsoft.com/office/drawing/2014/main" id="{BB9833F3-CE3A-B8CC-A927-9469CA349D27}"/>
              </a:ext>
            </a:extLst>
          </p:cNvPr>
          <p:cNvSpPr>
            <a:spLocks noChangeAspect="1"/>
          </p:cNvSpPr>
          <p:nvPr/>
        </p:nvSpPr>
        <p:spPr>
          <a:xfrm rot="292522">
            <a:off x="10553551" y="162333"/>
            <a:ext cx="1440000" cy="1440000"/>
          </a:xfrm>
          <a:prstGeom prst="ellipse">
            <a:avLst/>
          </a:prstGeom>
          <a:solidFill>
            <a:schemeClr val="bg2"/>
          </a:solidFill>
          <a:ln w="6350">
            <a:solidFill>
              <a:schemeClr val="bg2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72000" tIns="72000" rIns="72000" bIns="72000" rtlCol="0" anchor="t"/>
          <a:lstStyle/>
          <a:p>
            <a:pPr algn="ctr"/>
            <a:endParaRPr lang="de-CH" noProof="0" dirty="0">
              <a:solidFill>
                <a:schemeClr val="bg1"/>
              </a:solidFill>
              <a:latin typeface="Calibri" panose="020F0502020204030204" pitchFamily="34" charset="0"/>
              <a:ea typeface="Roboto" panose="02000000000000000000" pitchFamily="2" charset="0"/>
            </a:endParaRPr>
          </a:p>
        </p:txBody>
      </p:sp>
      <p:sp>
        <p:nvSpPr>
          <p:cNvPr id="8" name="Textfeld 6">
            <a:extLst>
              <a:ext uri="{FF2B5EF4-FFF2-40B4-BE49-F238E27FC236}">
                <a16:creationId xmlns:a16="http://schemas.microsoft.com/office/drawing/2014/main" id="{7D620B0A-5989-5D09-15C0-DCCBD9C71C1B}"/>
              </a:ext>
            </a:extLst>
          </p:cNvPr>
          <p:cNvSpPr txBox="1"/>
          <p:nvPr/>
        </p:nvSpPr>
        <p:spPr>
          <a:xfrm>
            <a:off x="409575" y="1994653"/>
            <a:ext cx="10892409" cy="3674349"/>
          </a:xfrm>
          <a:prstGeom prst="rect">
            <a:avLst/>
          </a:prstGeom>
          <a:noFill/>
          <a:ln>
            <a:noFill/>
          </a:ln>
        </p:spPr>
        <p:txBody>
          <a:bodyPr wrap="square" lIns="648000" tIns="216000" rIns="360000" bIns="21600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de-CH" sz="3600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Wir wollen durch regelmässige interprofessionelle Medikationsreviews sicherstellen, dass die Medikation dem aktuellen Bedarf unserer Bewohnenden entspricht.</a:t>
            </a:r>
          </a:p>
        </p:txBody>
      </p:sp>
      <p:sp>
        <p:nvSpPr>
          <p:cNvPr id="9" name="Titel 4">
            <a:extLst>
              <a:ext uri="{FF2B5EF4-FFF2-40B4-BE49-F238E27FC236}">
                <a16:creationId xmlns:a16="http://schemas.microsoft.com/office/drawing/2014/main" id="{A0F2C736-79F8-A112-94E2-F991628AF422}"/>
              </a:ext>
            </a:extLst>
          </p:cNvPr>
          <p:cNvSpPr txBox="1">
            <a:spLocks/>
          </p:cNvSpPr>
          <p:nvPr/>
        </p:nvSpPr>
        <p:spPr>
          <a:xfrm>
            <a:off x="409575" y="371475"/>
            <a:ext cx="10723563" cy="828675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96000"/>
              </a:lnSpc>
              <a:spcBef>
                <a:spcPct val="0"/>
              </a:spcBef>
              <a:buNone/>
              <a:defRPr sz="3000" b="1" i="0" kern="1200" spc="0" baseline="0">
                <a:solidFill>
                  <a:schemeClr val="tx1"/>
                </a:solidFill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defRPr>
            </a:lvl1pPr>
          </a:lstStyle>
          <a:p>
            <a:r>
              <a:rPr lang="de-CH" sz="5400" dirty="0"/>
              <a:t>Was ist unser Ziel?</a:t>
            </a:r>
          </a:p>
        </p:txBody>
      </p:sp>
      <p:pic>
        <p:nvPicPr>
          <p:cNvPr id="4" name="Grafik 2" descr="Volltreffer mit einfarbiger Füllung">
            <a:extLst>
              <a:ext uri="{FF2B5EF4-FFF2-40B4-BE49-F238E27FC236}">
                <a16:creationId xmlns:a16="http://schemas.microsoft.com/office/drawing/2014/main" id="{00039AF9-FF41-6910-F87E-FD78267A2B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45205" y="325554"/>
            <a:ext cx="1113558" cy="1113558"/>
          </a:xfrm>
          <a:prstGeom prst="rect">
            <a:avLst/>
          </a:prstGeom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6BECB049-4EB4-CB0E-ABF6-1EA454F0F019}"/>
              </a:ext>
            </a:extLst>
          </p:cNvPr>
          <p:cNvSpPr txBox="1">
            <a:spLocks/>
          </p:cNvSpPr>
          <p:nvPr/>
        </p:nvSpPr>
        <p:spPr>
          <a:xfrm>
            <a:off x="409575" y="6410324"/>
            <a:ext cx="7743825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800" dirty="0"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  <a:t>www.artiset.ch/pflegequalitaet – CC BY-NC-SA </a:t>
            </a:r>
            <a:r>
              <a:rPr lang="de-DE" sz="800" dirty="0" err="1"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  <a:t>senesuisse</a:t>
            </a:r>
            <a:r>
              <a:rPr lang="de-DE" sz="800" dirty="0"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  <a:t> und CURAVIVA </a:t>
            </a:r>
            <a:endParaRPr lang="de-CH" sz="800" dirty="0">
              <a:latin typeface="Calibri" panose="020F0502020204030204" pitchFamily="34" charset="0"/>
              <a:ea typeface="Roboto" panose="02000000000000000000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71566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0F7A33F1-7FD8-7482-AB29-7283B35A86B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3589" y="899530"/>
            <a:ext cx="7783414" cy="5058940"/>
          </a:xfrm>
        </p:spPr>
        <p:txBody>
          <a:bodyPr/>
          <a:lstStyle/>
          <a:p>
            <a:r>
              <a:rPr lang="de-DE" noProof="0" dirty="0"/>
              <a:t>Wie verläuft der Medikationsreview Prozess?</a:t>
            </a:r>
          </a:p>
          <a:p>
            <a:endParaRPr lang="de-CH" sz="6000" noProof="0" dirty="0"/>
          </a:p>
        </p:txBody>
      </p:sp>
      <p:sp>
        <p:nvSpPr>
          <p:cNvPr id="3" name="Fußzeilenplatzhalter 1">
            <a:extLst>
              <a:ext uri="{FF2B5EF4-FFF2-40B4-BE49-F238E27FC236}">
                <a16:creationId xmlns:a16="http://schemas.microsoft.com/office/drawing/2014/main" id="{AF046645-1C4F-127D-5FE1-260D9A934581}"/>
              </a:ext>
            </a:extLst>
          </p:cNvPr>
          <p:cNvSpPr txBox="1">
            <a:spLocks/>
          </p:cNvSpPr>
          <p:nvPr/>
        </p:nvSpPr>
        <p:spPr>
          <a:xfrm>
            <a:off x="409575" y="6410324"/>
            <a:ext cx="7743825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800" dirty="0"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  <a:t>www.artiset.ch/pflegequalitaet – CC BY-NC-SA </a:t>
            </a:r>
            <a:r>
              <a:rPr lang="de-DE" sz="800" dirty="0" err="1"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  <a:t>senesuisse</a:t>
            </a:r>
            <a:r>
              <a:rPr lang="de-DE" sz="800" dirty="0"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  <a:t> und CURAVIVA </a:t>
            </a:r>
            <a:endParaRPr lang="de-CH" sz="800" dirty="0">
              <a:latin typeface="Calibri" panose="020F0502020204030204" pitchFamily="34" charset="0"/>
              <a:ea typeface="Roboto" panose="02000000000000000000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54691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4A37750-2889-43F9-A346-D8950B2115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el 3">
            <a:extLst>
              <a:ext uri="{FF2B5EF4-FFF2-40B4-BE49-F238E27FC236}">
                <a16:creationId xmlns:a16="http://schemas.microsoft.com/office/drawing/2014/main" id="{4BADCD73-4BD2-4648-4898-031C5490392D}"/>
              </a:ext>
            </a:extLst>
          </p:cNvPr>
          <p:cNvSpPr txBox="1">
            <a:spLocks/>
          </p:cNvSpPr>
          <p:nvPr/>
        </p:nvSpPr>
        <p:spPr>
          <a:xfrm>
            <a:off x="412019" y="371702"/>
            <a:ext cx="11370406" cy="688172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96000"/>
              </a:lnSpc>
              <a:spcBef>
                <a:spcPct val="0"/>
              </a:spcBef>
              <a:buNone/>
              <a:defRPr sz="3000" b="1" i="0" kern="1200" spc="0" baseline="0">
                <a:solidFill>
                  <a:schemeClr val="tx1"/>
                </a:solidFill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defRPr>
            </a:lvl1pPr>
          </a:lstStyle>
          <a:p>
            <a:r>
              <a:rPr lang="de-CH" sz="4500" noProof="0" dirty="0"/>
              <a:t>Wer ist involviert?</a:t>
            </a:r>
          </a:p>
        </p:txBody>
      </p: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7CCA29A8-34BD-D9C7-8316-8F9E9DA9F6B1}"/>
              </a:ext>
            </a:extLst>
          </p:cNvPr>
          <p:cNvSpPr txBox="1">
            <a:spLocks/>
          </p:cNvSpPr>
          <p:nvPr/>
        </p:nvSpPr>
        <p:spPr>
          <a:xfrm>
            <a:off x="11133138" y="6410325"/>
            <a:ext cx="649287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95202A2B-C977-E242-981D-4353B69DDCE3}" type="slidenum">
              <a:rPr lang="de-CH" sz="800" noProof="0" smtClean="0">
                <a:latin typeface="+mj-lt"/>
                <a:ea typeface="Roboto" panose="02000000000000000000" pitchFamily="2" charset="0"/>
              </a:rPr>
              <a:t>18</a:t>
            </a:fld>
            <a:endParaRPr lang="de-CH" sz="800" noProof="0" dirty="0">
              <a:latin typeface="+mj-lt"/>
              <a:ea typeface="Roboto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1ED3762-B51F-E458-E286-8396C3DD0DDA}"/>
              </a:ext>
            </a:extLst>
          </p:cNvPr>
          <p:cNvSpPr txBox="1"/>
          <p:nvPr/>
        </p:nvSpPr>
        <p:spPr>
          <a:xfrm>
            <a:off x="1374376" y="1553596"/>
            <a:ext cx="7391832" cy="43088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de-CH" sz="2800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Mindestens folgende Fachpersonen sind beteiligt:</a:t>
            </a:r>
          </a:p>
        </p:txBody>
      </p:sp>
      <p:grpSp>
        <p:nvGrpSpPr>
          <p:cNvPr id="4" name="Gruppieren 3">
            <a:extLst>
              <a:ext uri="{FF2B5EF4-FFF2-40B4-BE49-F238E27FC236}">
                <a16:creationId xmlns:a16="http://schemas.microsoft.com/office/drawing/2014/main" id="{C4BCA657-7AC1-397A-14FB-8C287B054EF9}"/>
              </a:ext>
            </a:extLst>
          </p:cNvPr>
          <p:cNvGrpSpPr/>
          <p:nvPr/>
        </p:nvGrpSpPr>
        <p:grpSpPr>
          <a:xfrm>
            <a:off x="1353003" y="2506702"/>
            <a:ext cx="10258425" cy="1008000"/>
            <a:chOff x="409575" y="1998698"/>
            <a:chExt cx="10258425" cy="1008000"/>
          </a:xfrm>
        </p:grpSpPr>
        <p:sp>
          <p:nvSpPr>
            <p:cNvPr id="5" name="Inhaltsplatzhalter 2">
              <a:extLst>
                <a:ext uri="{FF2B5EF4-FFF2-40B4-BE49-F238E27FC236}">
                  <a16:creationId xmlns:a16="http://schemas.microsoft.com/office/drawing/2014/main" id="{618ABB5A-92E4-43CF-6059-81F9AEF6DD4E}"/>
                </a:ext>
              </a:extLst>
            </p:cNvPr>
            <p:cNvSpPr txBox="1">
              <a:spLocks/>
            </p:cNvSpPr>
            <p:nvPr/>
          </p:nvSpPr>
          <p:spPr>
            <a:xfrm>
              <a:off x="828339" y="2093818"/>
              <a:ext cx="9839661" cy="810561"/>
            </a:xfrm>
            <a:prstGeom prst="rect">
              <a:avLst/>
            </a:prstGeom>
            <a:solidFill>
              <a:schemeClr val="bg1"/>
            </a:solidFill>
          </p:spPr>
          <p:txBody>
            <a:bodyPr vert="horz" wrap="square" lIns="684000" tIns="180000" rIns="180000" bIns="180000" rtlCol="0" anchor="ctr" anchorCtr="0">
              <a:spAutoFit/>
            </a:bodyPr>
            <a:lstStyle>
              <a:lvl1pPr marL="0" indent="0" algn="l" defTabSz="914400" rtl="0" eaLnBrk="1" latinLnBrk="0" hangingPunct="1">
                <a:lnSpc>
                  <a:spcPct val="109000"/>
                </a:lnSpc>
                <a:spcBef>
                  <a:spcPts val="0"/>
                </a:spcBef>
                <a:buFont typeface="+mj-lt"/>
                <a:buNone/>
                <a:defRPr sz="2000" b="0" kern="1200" spc="-1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198000" indent="-198000" algn="l" defTabSz="914400" rtl="0" eaLnBrk="1" latinLnBrk="0" hangingPunct="1">
                <a:lnSpc>
                  <a:spcPct val="109000"/>
                </a:lnSpc>
                <a:spcBef>
                  <a:spcPts val="0"/>
                </a:spcBef>
                <a:buFont typeface="Segoe UI" panose="020B0502040204020203" pitchFamily="34" charset="0"/>
                <a:buChar char="‒"/>
                <a:defRPr sz="2000" kern="1200" spc="-1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396000" indent="-198000" algn="l" defTabSz="914400" rtl="0" eaLnBrk="1" latinLnBrk="0" hangingPunct="1">
                <a:lnSpc>
                  <a:spcPct val="109000"/>
                </a:lnSpc>
                <a:spcBef>
                  <a:spcPts val="0"/>
                </a:spcBef>
                <a:buFont typeface="Segoe UI" panose="020B0502040204020203" pitchFamily="34" charset="0"/>
                <a:buChar char="‒"/>
                <a:defRPr sz="2000" kern="1200" spc="-1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000" indent="-198000" algn="l" defTabSz="914400" rtl="0" eaLnBrk="1" latinLnBrk="0" hangingPunct="1">
                <a:lnSpc>
                  <a:spcPct val="109000"/>
                </a:lnSpc>
                <a:spcBef>
                  <a:spcPts val="0"/>
                </a:spcBef>
                <a:buFont typeface="Segoe UI" panose="020B0502040204020203" pitchFamily="34" charset="0"/>
                <a:buChar char="‒"/>
                <a:defRPr sz="2000" kern="1200" spc="-1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92000" indent="-198000" algn="l" defTabSz="914400" rtl="0" eaLnBrk="1" latinLnBrk="0" hangingPunct="1">
                <a:lnSpc>
                  <a:spcPct val="109000"/>
                </a:lnSpc>
                <a:spcBef>
                  <a:spcPts val="0"/>
                </a:spcBef>
                <a:buFont typeface="Segoe UI" panose="020B0502040204020203" pitchFamily="34" charset="0"/>
                <a:buChar char="‒"/>
                <a:defRPr sz="2000" kern="1200" spc="-1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de-CH" sz="2800" noProof="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Hausärztin/Hausarzt oder Heimärztin/Heimarzt</a:t>
              </a:r>
            </a:p>
          </p:txBody>
        </p:sp>
        <p:sp>
          <p:nvSpPr>
            <p:cNvPr id="7" name="Ellipse 9">
              <a:extLst>
                <a:ext uri="{FF2B5EF4-FFF2-40B4-BE49-F238E27FC236}">
                  <a16:creationId xmlns:a16="http://schemas.microsoft.com/office/drawing/2014/main" id="{C4871DE1-F890-2B28-1806-3C654EC6EE4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09575" y="1998698"/>
              <a:ext cx="1008000" cy="1008000"/>
            </a:xfrm>
            <a:prstGeom prst="ellipse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08000" tIns="90000" rIns="108000" bIns="90000" rtlCol="0" anchor="t"/>
            <a:lstStyle/>
            <a:p>
              <a:pPr marL="0" marR="0" lvl="0" indent="0" algn="l" defTabSz="914400" rtl="0" eaLnBrk="1" fontAlgn="auto" latinLnBrk="0" hangingPunct="1">
                <a:lnSpc>
                  <a:spcPct val="109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+mj-lt"/>
                <a:buNone/>
                <a:tabLst/>
                <a:defRPr/>
              </a:pPr>
              <a:endParaRPr kumimoji="0" lang="de-CH" sz="1200" u="none" strike="noStrike" kern="1200" cap="none" spc="-1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6" name="Gruppieren 5">
            <a:extLst>
              <a:ext uri="{FF2B5EF4-FFF2-40B4-BE49-F238E27FC236}">
                <a16:creationId xmlns:a16="http://schemas.microsoft.com/office/drawing/2014/main" id="{18CE285C-B717-1BD8-9DC5-7A10BE7B6398}"/>
              </a:ext>
            </a:extLst>
          </p:cNvPr>
          <p:cNvGrpSpPr/>
          <p:nvPr/>
        </p:nvGrpSpPr>
        <p:grpSpPr>
          <a:xfrm>
            <a:off x="1360203" y="3857034"/>
            <a:ext cx="10251225" cy="1008000"/>
            <a:chOff x="416775" y="3595777"/>
            <a:chExt cx="10251225" cy="1008000"/>
          </a:xfrm>
        </p:grpSpPr>
        <p:sp>
          <p:nvSpPr>
            <p:cNvPr id="8" name="Inhaltsplatzhalter 2">
              <a:extLst>
                <a:ext uri="{FF2B5EF4-FFF2-40B4-BE49-F238E27FC236}">
                  <a16:creationId xmlns:a16="http://schemas.microsoft.com/office/drawing/2014/main" id="{00082CE9-9A55-D14F-2D4F-7DD2ECBBCFE6}"/>
                </a:ext>
              </a:extLst>
            </p:cNvPr>
            <p:cNvSpPr txBox="1">
              <a:spLocks/>
            </p:cNvSpPr>
            <p:nvPr/>
          </p:nvSpPr>
          <p:spPr>
            <a:xfrm>
              <a:off x="838425" y="3688220"/>
              <a:ext cx="9829575" cy="810561"/>
            </a:xfrm>
            <a:prstGeom prst="rect">
              <a:avLst/>
            </a:prstGeom>
            <a:solidFill>
              <a:schemeClr val="bg1"/>
            </a:solidFill>
          </p:spPr>
          <p:txBody>
            <a:bodyPr vert="horz" wrap="square" lIns="684000" tIns="180000" rIns="180000" bIns="180000" rtlCol="0" anchor="ctr" anchorCtr="0">
              <a:spAutoFit/>
            </a:bodyPr>
            <a:lstStyle>
              <a:lvl1pPr marL="0" indent="0" algn="l" defTabSz="914400" rtl="0" eaLnBrk="1" latinLnBrk="0" hangingPunct="1">
                <a:lnSpc>
                  <a:spcPct val="109000"/>
                </a:lnSpc>
                <a:spcBef>
                  <a:spcPts val="0"/>
                </a:spcBef>
                <a:buFont typeface="+mj-lt"/>
                <a:buNone/>
                <a:defRPr sz="2000" b="0" kern="1200" spc="-1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198000" indent="-198000" algn="l" defTabSz="914400" rtl="0" eaLnBrk="1" latinLnBrk="0" hangingPunct="1">
                <a:lnSpc>
                  <a:spcPct val="109000"/>
                </a:lnSpc>
                <a:spcBef>
                  <a:spcPts val="0"/>
                </a:spcBef>
                <a:buFont typeface="Segoe UI" panose="020B0502040204020203" pitchFamily="34" charset="0"/>
                <a:buChar char="‒"/>
                <a:defRPr sz="2000" kern="1200" spc="-1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396000" indent="-198000" algn="l" defTabSz="914400" rtl="0" eaLnBrk="1" latinLnBrk="0" hangingPunct="1">
                <a:lnSpc>
                  <a:spcPct val="109000"/>
                </a:lnSpc>
                <a:spcBef>
                  <a:spcPts val="0"/>
                </a:spcBef>
                <a:buFont typeface="Segoe UI" panose="020B0502040204020203" pitchFamily="34" charset="0"/>
                <a:buChar char="‒"/>
                <a:defRPr sz="2000" kern="1200" spc="-1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000" indent="-198000" algn="l" defTabSz="914400" rtl="0" eaLnBrk="1" latinLnBrk="0" hangingPunct="1">
                <a:lnSpc>
                  <a:spcPct val="109000"/>
                </a:lnSpc>
                <a:spcBef>
                  <a:spcPts val="0"/>
                </a:spcBef>
                <a:buFont typeface="Segoe UI" panose="020B0502040204020203" pitchFamily="34" charset="0"/>
                <a:buChar char="‒"/>
                <a:defRPr sz="2000" kern="1200" spc="-1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92000" indent="-198000" algn="l" defTabSz="914400" rtl="0" eaLnBrk="1" latinLnBrk="0" hangingPunct="1">
                <a:lnSpc>
                  <a:spcPct val="109000"/>
                </a:lnSpc>
                <a:spcBef>
                  <a:spcPts val="0"/>
                </a:spcBef>
                <a:buFont typeface="Segoe UI" panose="020B0502040204020203" pitchFamily="34" charset="0"/>
                <a:buChar char="‒"/>
                <a:defRPr sz="2000" kern="1200" spc="-1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de-CH" sz="2800" noProof="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Pflegefachperson des Pflegeheims</a:t>
              </a:r>
            </a:p>
          </p:txBody>
        </p:sp>
        <p:sp>
          <p:nvSpPr>
            <p:cNvPr id="36" name="Ellipse 9">
              <a:extLst>
                <a:ext uri="{FF2B5EF4-FFF2-40B4-BE49-F238E27FC236}">
                  <a16:creationId xmlns:a16="http://schemas.microsoft.com/office/drawing/2014/main" id="{9B49B41A-6303-F110-9B34-25FA84CADF7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16775" y="3595777"/>
              <a:ext cx="1008000" cy="1008000"/>
            </a:xfrm>
            <a:prstGeom prst="ellipse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08000" tIns="90000" rIns="108000" bIns="90000" rtlCol="0" anchor="t"/>
            <a:lstStyle/>
            <a:p>
              <a:pPr marL="0" marR="0" lvl="0" indent="0" algn="l" defTabSz="914400" rtl="0" eaLnBrk="1" fontAlgn="auto" latinLnBrk="0" hangingPunct="1">
                <a:lnSpc>
                  <a:spcPct val="109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+mj-lt"/>
                <a:buNone/>
                <a:tabLst/>
                <a:defRPr/>
              </a:pPr>
              <a:endParaRPr kumimoji="0" lang="de-CH" sz="1200" u="none" strike="noStrike" kern="1200" cap="none" spc="-1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0" name="Gruppieren 9">
            <a:extLst>
              <a:ext uri="{FF2B5EF4-FFF2-40B4-BE49-F238E27FC236}">
                <a16:creationId xmlns:a16="http://schemas.microsoft.com/office/drawing/2014/main" id="{C830A2D8-F21F-84D5-6E68-3867D826DF17}"/>
              </a:ext>
            </a:extLst>
          </p:cNvPr>
          <p:cNvGrpSpPr/>
          <p:nvPr/>
        </p:nvGrpSpPr>
        <p:grpSpPr>
          <a:xfrm>
            <a:off x="1353003" y="5071966"/>
            <a:ext cx="10258425" cy="1280241"/>
            <a:chOff x="409575" y="5071966"/>
            <a:chExt cx="10258425" cy="1280241"/>
          </a:xfrm>
        </p:grpSpPr>
        <p:sp>
          <p:nvSpPr>
            <p:cNvPr id="12" name="Inhaltsplatzhalter 2">
              <a:extLst>
                <a:ext uri="{FF2B5EF4-FFF2-40B4-BE49-F238E27FC236}">
                  <a16:creationId xmlns:a16="http://schemas.microsoft.com/office/drawing/2014/main" id="{9E11D928-B2A8-0CD4-6D20-7776EF6DBA96}"/>
                </a:ext>
              </a:extLst>
            </p:cNvPr>
            <p:cNvSpPr txBox="1">
              <a:spLocks/>
            </p:cNvSpPr>
            <p:nvPr/>
          </p:nvSpPr>
          <p:spPr>
            <a:xfrm>
              <a:off x="838425" y="5071966"/>
              <a:ext cx="9829575" cy="1280241"/>
            </a:xfrm>
            <a:prstGeom prst="rect">
              <a:avLst/>
            </a:prstGeom>
            <a:solidFill>
              <a:schemeClr val="bg1"/>
            </a:solidFill>
          </p:spPr>
          <p:txBody>
            <a:bodyPr vert="horz" wrap="square" lIns="684000" tIns="180000" rIns="180000" bIns="180000" rtlCol="0" anchor="ctr" anchorCtr="0">
              <a:spAutoFit/>
            </a:bodyPr>
            <a:lstStyle>
              <a:lvl1pPr marL="0" indent="0" algn="l" defTabSz="914400" rtl="0" eaLnBrk="1" latinLnBrk="0" hangingPunct="1">
                <a:lnSpc>
                  <a:spcPct val="109000"/>
                </a:lnSpc>
                <a:spcBef>
                  <a:spcPts val="0"/>
                </a:spcBef>
                <a:buFont typeface="+mj-lt"/>
                <a:buNone/>
                <a:defRPr sz="2000" b="0" kern="1200" spc="-1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198000" indent="-198000" algn="l" defTabSz="914400" rtl="0" eaLnBrk="1" latinLnBrk="0" hangingPunct="1">
                <a:lnSpc>
                  <a:spcPct val="109000"/>
                </a:lnSpc>
                <a:spcBef>
                  <a:spcPts val="0"/>
                </a:spcBef>
                <a:buFont typeface="Segoe UI" panose="020B0502040204020203" pitchFamily="34" charset="0"/>
                <a:buChar char="‒"/>
                <a:defRPr sz="2000" kern="1200" spc="-1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396000" indent="-198000" algn="l" defTabSz="914400" rtl="0" eaLnBrk="1" latinLnBrk="0" hangingPunct="1">
                <a:lnSpc>
                  <a:spcPct val="109000"/>
                </a:lnSpc>
                <a:spcBef>
                  <a:spcPts val="0"/>
                </a:spcBef>
                <a:buFont typeface="Segoe UI" panose="020B0502040204020203" pitchFamily="34" charset="0"/>
                <a:buChar char="‒"/>
                <a:defRPr sz="2000" kern="1200" spc="-1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000" indent="-198000" algn="l" defTabSz="914400" rtl="0" eaLnBrk="1" latinLnBrk="0" hangingPunct="1">
                <a:lnSpc>
                  <a:spcPct val="109000"/>
                </a:lnSpc>
                <a:spcBef>
                  <a:spcPts val="0"/>
                </a:spcBef>
                <a:buFont typeface="Segoe UI" panose="020B0502040204020203" pitchFamily="34" charset="0"/>
                <a:buChar char="‒"/>
                <a:defRPr sz="2000" kern="1200" spc="-1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92000" indent="-198000" algn="l" defTabSz="914400" rtl="0" eaLnBrk="1" latinLnBrk="0" hangingPunct="1">
                <a:lnSpc>
                  <a:spcPct val="109000"/>
                </a:lnSpc>
                <a:spcBef>
                  <a:spcPts val="0"/>
                </a:spcBef>
                <a:buFont typeface="Segoe UI" panose="020B0502040204020203" pitchFamily="34" charset="0"/>
                <a:buChar char="‒"/>
                <a:defRPr sz="2000" kern="1200" spc="-1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de-CH" sz="2800" noProof="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Ggf. eine Apothekerin oder ein Apotheker, je nach Organisation</a:t>
              </a:r>
            </a:p>
          </p:txBody>
        </p:sp>
        <p:sp>
          <p:nvSpPr>
            <p:cNvPr id="37" name="Ellipse 9">
              <a:extLst>
                <a:ext uri="{FF2B5EF4-FFF2-40B4-BE49-F238E27FC236}">
                  <a16:creationId xmlns:a16="http://schemas.microsoft.com/office/drawing/2014/main" id="{A73D62E4-9108-98DB-A785-6A0AFEBC6FE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09575" y="5269286"/>
              <a:ext cx="1008000" cy="1008000"/>
            </a:xfrm>
            <a:prstGeom prst="ellipse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08000" tIns="90000" rIns="108000" bIns="90000" rtlCol="0" anchor="t"/>
            <a:lstStyle/>
            <a:p>
              <a:pPr marL="0" marR="0" lvl="0" indent="0" algn="l" defTabSz="914400" rtl="0" eaLnBrk="1" fontAlgn="auto" latinLnBrk="0" hangingPunct="1">
                <a:lnSpc>
                  <a:spcPct val="109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+mj-lt"/>
                <a:buNone/>
                <a:tabLst/>
                <a:defRPr/>
              </a:pPr>
              <a:endParaRPr kumimoji="0" lang="de-CH" sz="1200" u="none" strike="noStrike" kern="1200" cap="none" spc="-1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11" name="Grafik 10">
            <a:extLst>
              <a:ext uri="{FF2B5EF4-FFF2-40B4-BE49-F238E27FC236}">
                <a16:creationId xmlns:a16="http://schemas.microsoft.com/office/drawing/2014/main" id="{342B9983-3EBF-069F-31E9-6644BE8AF1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1324190" y="2449643"/>
            <a:ext cx="1080000" cy="1080000"/>
          </a:xfrm>
          <a:prstGeom prst="rect">
            <a:avLst/>
          </a:prstGeom>
        </p:spPr>
      </p:pic>
      <p:pic>
        <p:nvPicPr>
          <p:cNvPr id="13" name="Grafik 12">
            <a:extLst>
              <a:ext uri="{FF2B5EF4-FFF2-40B4-BE49-F238E27FC236}">
                <a16:creationId xmlns:a16="http://schemas.microsoft.com/office/drawing/2014/main" id="{8FF1FC62-21FD-8969-63B4-1DDC0351DE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1331047" y="3785683"/>
            <a:ext cx="1080000" cy="1080000"/>
          </a:xfrm>
          <a:prstGeom prst="rect">
            <a:avLst/>
          </a:prstGeom>
        </p:spPr>
      </p:pic>
      <p:pic>
        <p:nvPicPr>
          <p:cNvPr id="17" name="Grafik 16">
            <a:extLst>
              <a:ext uri="{FF2B5EF4-FFF2-40B4-BE49-F238E27FC236}">
                <a16:creationId xmlns:a16="http://schemas.microsoft.com/office/drawing/2014/main" id="{A792301B-A2C5-20C7-6812-A1871EE371D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02623" y="5301926"/>
            <a:ext cx="883376" cy="883376"/>
          </a:xfrm>
          <a:prstGeom prst="rect">
            <a:avLst/>
          </a:prstGeom>
        </p:spPr>
      </p:pic>
      <p:sp>
        <p:nvSpPr>
          <p:cNvPr id="9" name="Textfeld 8">
            <a:extLst>
              <a:ext uri="{FF2B5EF4-FFF2-40B4-BE49-F238E27FC236}">
                <a16:creationId xmlns:a16="http://schemas.microsoft.com/office/drawing/2014/main" id="{117CF89D-5030-2C97-0E53-0FEDAB600B87}"/>
              </a:ext>
            </a:extLst>
          </p:cNvPr>
          <p:cNvSpPr txBox="1"/>
          <p:nvPr/>
        </p:nvSpPr>
        <p:spPr bwMode="auto">
          <a:xfrm>
            <a:off x="7489801" y="6387941"/>
            <a:ext cx="4292624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de-CH" sz="1000" dirty="0"/>
              <a:t>(ARTISET, CURAVIVA, </a:t>
            </a:r>
            <a:r>
              <a:rPr lang="de-CH" sz="1000" dirty="0" err="1"/>
              <a:t>senesuisse</a:t>
            </a:r>
            <a:r>
              <a:rPr lang="de-CH" sz="1000" dirty="0"/>
              <a:t>, 2025)</a:t>
            </a:r>
            <a:endParaRPr dirty="0"/>
          </a:p>
        </p:txBody>
      </p:sp>
      <p:sp>
        <p:nvSpPr>
          <p:cNvPr id="15" name="Fußzeilenplatzhalter 1">
            <a:extLst>
              <a:ext uri="{FF2B5EF4-FFF2-40B4-BE49-F238E27FC236}">
                <a16:creationId xmlns:a16="http://schemas.microsoft.com/office/drawing/2014/main" id="{D86102D6-16E3-8677-1AC3-A672AC38604A}"/>
              </a:ext>
            </a:extLst>
          </p:cNvPr>
          <p:cNvSpPr txBox="1">
            <a:spLocks/>
          </p:cNvSpPr>
          <p:nvPr/>
        </p:nvSpPr>
        <p:spPr>
          <a:xfrm>
            <a:off x="409575" y="6410324"/>
            <a:ext cx="7743825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800" dirty="0"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  <a:t>www.artiset.ch/pflegequalitaet – CC BY-NC-SA </a:t>
            </a:r>
            <a:r>
              <a:rPr lang="de-DE" sz="800" dirty="0" err="1"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  <a:t>senesuisse</a:t>
            </a:r>
            <a:r>
              <a:rPr lang="de-DE" sz="800" dirty="0"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  <a:t> und CURAVIVA </a:t>
            </a:r>
            <a:endParaRPr lang="de-CH" sz="800" dirty="0">
              <a:latin typeface="Calibri" panose="020F0502020204030204" pitchFamily="34" charset="0"/>
              <a:ea typeface="Roboto" panose="02000000000000000000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697363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2">
            <a:extLst>
              <a:ext uri="{FF2B5EF4-FFF2-40B4-BE49-F238E27FC236}">
                <a16:creationId xmlns:a16="http://schemas.microsoft.com/office/drawing/2014/main" id="{0EDF9461-6679-44AE-040C-E7F7689BC87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55600" y="315913"/>
            <a:ext cx="11589657" cy="6500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4400" b="1" noProof="0" dirty="0"/>
              <a:t>Wann wird die Medikationsreview durchgeführt?</a:t>
            </a: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5C8A32A5-9C30-CE2D-FDB6-0C65C3893461}"/>
              </a:ext>
            </a:extLst>
          </p:cNvPr>
          <p:cNvSpPr txBox="1"/>
          <p:nvPr/>
        </p:nvSpPr>
        <p:spPr>
          <a:xfrm>
            <a:off x="11494436" y="6526439"/>
            <a:ext cx="342023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fld id="{95202A2B-C977-E242-981D-4353B69DDCE3}" type="slidenum">
              <a:rPr lang="de-CH" sz="800" noProof="0" smtClean="0">
                <a:ea typeface="Roboto" panose="02000000000000000000" pitchFamily="2" charset="0"/>
              </a:rPr>
              <a:pPr/>
              <a:t>19</a:t>
            </a:fld>
            <a:endParaRPr lang="de-CH" sz="1050" noProof="0" dirty="0"/>
          </a:p>
        </p:txBody>
      </p:sp>
      <p:sp>
        <p:nvSpPr>
          <p:cNvPr id="6" name="Textfeld 2">
            <a:extLst>
              <a:ext uri="{FF2B5EF4-FFF2-40B4-BE49-F238E27FC236}">
                <a16:creationId xmlns:a16="http://schemas.microsoft.com/office/drawing/2014/main" id="{B48C7CE7-7C58-9AAE-9624-30B8E0FD1374}"/>
              </a:ext>
            </a:extLst>
          </p:cNvPr>
          <p:cNvSpPr txBox="1"/>
          <p:nvPr/>
        </p:nvSpPr>
        <p:spPr>
          <a:xfrm>
            <a:off x="355600" y="1326505"/>
            <a:ext cx="10566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CH" sz="2400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Beispiel Zeitplan für die Überprüfung der Medikation von Bewohnenden</a:t>
            </a:r>
          </a:p>
        </p:txBody>
      </p: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7A0E8CBE-0E10-1CDE-9C68-71FCBF012024}"/>
              </a:ext>
            </a:extLst>
          </p:cNvPr>
          <p:cNvSpPr txBox="1">
            <a:spLocks/>
          </p:cNvSpPr>
          <p:nvPr/>
        </p:nvSpPr>
        <p:spPr>
          <a:xfrm>
            <a:off x="409575" y="6410324"/>
            <a:ext cx="7743825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800" dirty="0"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  <a:t>www.artiset.ch/pflegequalitaet – CC BY-NC-SA </a:t>
            </a:r>
            <a:r>
              <a:rPr lang="de-DE" sz="800" dirty="0" err="1"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  <a:t>senesuisse</a:t>
            </a:r>
            <a:r>
              <a:rPr lang="de-DE" sz="800" dirty="0"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  <a:t> und CURAVIVA </a:t>
            </a:r>
            <a:endParaRPr lang="de-CH" sz="800" dirty="0">
              <a:latin typeface="Calibri" panose="020F0502020204030204" pitchFamily="34" charset="0"/>
              <a:ea typeface="Roboto" panose="02000000000000000000" pitchFamily="2" charset="0"/>
              <a:cs typeface="Calibri" panose="020F0502020204030204" pitchFamily="34" charset="0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095F8020-4463-1D89-4E98-62F5A6B3265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2620" b="31684"/>
          <a:stretch>
            <a:fillRect/>
          </a:stretch>
        </p:blipFill>
        <p:spPr>
          <a:xfrm>
            <a:off x="0" y="2083885"/>
            <a:ext cx="12192000" cy="3939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039929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DA0970AC-2FA1-04B2-00DE-A18CEC850556}"/>
              </a:ext>
            </a:extLst>
          </p:cNvPr>
          <p:cNvSpPr>
            <a:spLocks noChangeAspect="1"/>
          </p:cNvSpPr>
          <p:nvPr/>
        </p:nvSpPr>
        <p:spPr>
          <a:xfrm rot="292522">
            <a:off x="10553551" y="162333"/>
            <a:ext cx="1440000" cy="1440000"/>
          </a:xfrm>
          <a:prstGeom prst="ellipse">
            <a:avLst/>
          </a:prstGeom>
          <a:solidFill>
            <a:schemeClr val="bg2"/>
          </a:solidFill>
          <a:ln w="6350">
            <a:solidFill>
              <a:schemeClr val="accent2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72000" tIns="72000" rIns="72000" bIns="72000" rtlCol="0" anchor="t"/>
          <a:lstStyle/>
          <a:p>
            <a:pPr algn="ctr"/>
            <a:endParaRPr lang="de-CH" noProof="0" dirty="0">
              <a:solidFill>
                <a:schemeClr val="bg1"/>
              </a:solidFill>
              <a:latin typeface="Calibri" panose="020F0502020204030204" pitchFamily="34" charset="0"/>
              <a:ea typeface="Roboto" panose="02000000000000000000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0C01FFF-63B9-EE01-207B-050A03B8F4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sz="4500" noProof="0" dirty="0"/>
              <a:t>Mindestkriterien für den MQI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2A119AD-2303-F439-C5E2-C6F9BB37DEFA}"/>
              </a:ext>
            </a:extLst>
          </p:cNvPr>
          <p:cNvSpPr txBox="1">
            <a:spLocks/>
          </p:cNvSpPr>
          <p:nvPr/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9000"/>
              </a:lnSpc>
              <a:spcBef>
                <a:spcPts val="0"/>
              </a:spcBef>
              <a:buFont typeface="+mj-lt"/>
              <a:buNone/>
              <a:defRPr sz="2100" b="0" i="0" kern="1200" spc="-10" baseline="0">
                <a:solidFill>
                  <a:schemeClr val="tx1"/>
                </a:solidFill>
                <a:latin typeface="Calibri Light" panose="020F0302020204030204" pitchFamily="34" charset="0"/>
                <a:ea typeface="Roboto" panose="02000000000000000000" pitchFamily="2" charset="0"/>
                <a:cs typeface="Calibri Light" panose="020F0302020204030204" pitchFamily="34" charset="0"/>
              </a:defRPr>
            </a:lvl1pPr>
            <a:lvl2pPr marL="198000" indent="-198000" algn="l" defTabSz="914400" rtl="0" eaLnBrk="1" latinLnBrk="0" hangingPunct="1">
              <a:lnSpc>
                <a:spcPct val="109000"/>
              </a:lnSpc>
              <a:spcBef>
                <a:spcPts val="0"/>
              </a:spcBef>
              <a:buFont typeface="Segoe UI" panose="020B0502040204020203" pitchFamily="34" charset="0"/>
              <a:buChar char="‒"/>
              <a:defRPr sz="2100" b="0" i="0" kern="1200" spc="-10" baseline="0">
                <a:solidFill>
                  <a:schemeClr val="tx1"/>
                </a:solidFill>
                <a:latin typeface="Calibri Light" panose="020F0302020204030204" pitchFamily="34" charset="0"/>
                <a:ea typeface="Roboto" panose="02000000000000000000" pitchFamily="2" charset="0"/>
                <a:cs typeface="Calibri Light" panose="020F0302020204030204" pitchFamily="34" charset="0"/>
              </a:defRPr>
            </a:lvl2pPr>
            <a:lvl3pPr marL="396000" indent="-198000" algn="l" defTabSz="914400" rtl="0" eaLnBrk="1" latinLnBrk="0" hangingPunct="1">
              <a:lnSpc>
                <a:spcPct val="109000"/>
              </a:lnSpc>
              <a:spcBef>
                <a:spcPts val="0"/>
              </a:spcBef>
              <a:buFont typeface="Segoe UI" panose="020B0502040204020203" pitchFamily="34" charset="0"/>
              <a:buChar char="‒"/>
              <a:defRPr sz="2100" b="0" i="0" kern="1200" spc="-10" baseline="0">
                <a:solidFill>
                  <a:schemeClr val="tx1"/>
                </a:solidFill>
                <a:latin typeface="Calibri Light" panose="020F0302020204030204" pitchFamily="34" charset="0"/>
                <a:ea typeface="Roboto" panose="02000000000000000000" pitchFamily="2" charset="0"/>
                <a:cs typeface="Calibri Light" panose="020F0302020204030204" pitchFamily="34" charset="0"/>
              </a:defRPr>
            </a:lvl3pPr>
            <a:lvl4pPr marL="594000" indent="-198000" algn="l" defTabSz="914400" rtl="0" eaLnBrk="1" latinLnBrk="0" hangingPunct="1">
              <a:lnSpc>
                <a:spcPct val="109000"/>
              </a:lnSpc>
              <a:spcBef>
                <a:spcPts val="0"/>
              </a:spcBef>
              <a:buFont typeface="Segoe UI" panose="020B0502040204020203" pitchFamily="34" charset="0"/>
              <a:buChar char="‒"/>
              <a:defRPr sz="2100" b="0" i="0" kern="1200" spc="-10" baseline="0">
                <a:solidFill>
                  <a:schemeClr val="tx1"/>
                </a:solidFill>
                <a:latin typeface="Calibri Light" panose="020F0302020204030204" pitchFamily="34" charset="0"/>
                <a:ea typeface="Roboto" panose="02000000000000000000" pitchFamily="2" charset="0"/>
                <a:cs typeface="Calibri Light" panose="020F0302020204030204" pitchFamily="34" charset="0"/>
              </a:defRPr>
            </a:lvl4pPr>
            <a:lvl5pPr marL="792000" indent="-198000" algn="l" defTabSz="914400" rtl="0" eaLnBrk="1" latinLnBrk="0" hangingPunct="1">
              <a:lnSpc>
                <a:spcPct val="109000"/>
              </a:lnSpc>
              <a:spcBef>
                <a:spcPts val="0"/>
              </a:spcBef>
              <a:buFont typeface="Segoe UI" panose="020B0502040204020203" pitchFamily="34" charset="0"/>
              <a:buChar char="‒"/>
              <a:defRPr sz="2100" b="0" i="0" kern="1200" spc="-10" baseline="0">
                <a:solidFill>
                  <a:schemeClr val="tx1"/>
                </a:solidFill>
                <a:latin typeface="Calibri Light" panose="020F0302020204030204" pitchFamily="34" charset="0"/>
                <a:ea typeface="Roboto" panose="02000000000000000000" pitchFamily="2" charset="0"/>
                <a:cs typeface="Calibri Light" panose="020F03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buFont typeface="+mj-lt"/>
              <a:buAutoNum type="alphaLcParenR"/>
            </a:pPr>
            <a:r>
              <a:rPr lang="de-CH" sz="2400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Die Medikationsreview findet </a:t>
            </a:r>
            <a:r>
              <a:rPr lang="de-CH" sz="2400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bei Eintritt/Wiedereintritt </a:t>
            </a:r>
            <a:r>
              <a:rPr lang="de-CH" sz="2400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und </a:t>
            </a:r>
            <a:r>
              <a:rPr lang="de-CH" sz="2400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mindestens einmal in 12 Monaten </a:t>
            </a:r>
            <a:r>
              <a:rPr lang="de-CH" sz="2400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statt und/oder wird als </a:t>
            </a:r>
            <a:r>
              <a:rPr lang="de-CH" sz="2400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Reaktion auf Veränderungen des Gesundheitszustands</a:t>
            </a:r>
            <a:r>
              <a:rPr lang="de-CH" sz="2400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des Bewohnenden initiiert und geplant </a:t>
            </a:r>
          </a:p>
          <a:p>
            <a:pPr marL="514350" indent="-514350">
              <a:buFont typeface="+mj-lt"/>
              <a:buAutoNum type="alphaLcParenR"/>
            </a:pPr>
            <a:endParaRPr lang="de-CH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514350" indent="-514350">
              <a:buFont typeface="+mj-lt"/>
              <a:buAutoNum type="alphaLcParenR"/>
            </a:pPr>
            <a:r>
              <a:rPr lang="de-CH" sz="2400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Die Medikationsreview wird interprofessionell, mit </a:t>
            </a:r>
            <a:r>
              <a:rPr lang="de-CH" sz="2400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mindestens einer Pflegefachperson und einem behandelnden Arzt/einer behandelnden Ärztin</a:t>
            </a:r>
            <a:r>
              <a:rPr lang="de-CH" sz="2400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durchgeführt</a:t>
            </a:r>
          </a:p>
          <a:p>
            <a:pPr marL="514350" indent="-514350">
              <a:buFont typeface="+mj-lt"/>
              <a:buAutoNum type="alphaLcParenR"/>
            </a:pPr>
            <a:endParaRPr lang="de-CH" sz="2400" noProof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514350" indent="-514350">
              <a:buFont typeface="+mj-lt"/>
              <a:buAutoNum type="alphaLcParenR"/>
            </a:pPr>
            <a:r>
              <a:rPr lang="de-CH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Alle notwendigen Schritte </a:t>
            </a:r>
            <a:r>
              <a:rPr lang="de-CH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des</a:t>
            </a:r>
            <a:r>
              <a:rPr lang="de-CH" sz="2400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Medikationsreview-Prozesses wurden </a:t>
            </a:r>
            <a:r>
              <a:rPr lang="de-CH" sz="2400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durchgeführt</a:t>
            </a:r>
          </a:p>
          <a:p>
            <a:pPr marL="514350" indent="-514350">
              <a:buFont typeface="+mj-lt"/>
              <a:buAutoNum type="alphaLcParenR"/>
            </a:pPr>
            <a:endParaRPr lang="de-CH" sz="2400" noProof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Picture 6" descr="A white eye and pills in a circle with a magnifying glass&#10;&#10;AI-generated content may be incorrect.">
            <a:extLst>
              <a:ext uri="{FF2B5EF4-FFF2-40B4-BE49-F238E27FC236}">
                <a16:creationId xmlns:a16="http://schemas.microsoft.com/office/drawing/2014/main" id="{CA83A845-36E5-8706-827B-61CEB5B1271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97259" y="315716"/>
            <a:ext cx="1152584" cy="1155759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29E6E62C-713E-B623-55D2-C8D584DE7E48}"/>
              </a:ext>
            </a:extLst>
          </p:cNvPr>
          <p:cNvSpPr txBox="1"/>
          <p:nvPr/>
        </p:nvSpPr>
        <p:spPr bwMode="auto">
          <a:xfrm>
            <a:off x="7489801" y="6314333"/>
            <a:ext cx="4292624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de-CH" sz="1000" dirty="0"/>
              <a:t>(ARTISET, CURAVIVA, </a:t>
            </a:r>
            <a:r>
              <a:rPr lang="de-CH" sz="1000" dirty="0" err="1"/>
              <a:t>senesuisse</a:t>
            </a:r>
            <a:r>
              <a:rPr lang="de-CH" sz="1000" dirty="0"/>
              <a:t>, 2025)</a:t>
            </a:r>
            <a:endParaRPr dirty="0"/>
          </a:p>
        </p:txBody>
      </p:sp>
      <p:sp>
        <p:nvSpPr>
          <p:cNvPr id="6" name="Fußzeilenplatzhalter 1">
            <a:extLst>
              <a:ext uri="{FF2B5EF4-FFF2-40B4-BE49-F238E27FC236}">
                <a16:creationId xmlns:a16="http://schemas.microsoft.com/office/drawing/2014/main" id="{874A65EF-7912-9066-32F9-D23D84877401}"/>
              </a:ext>
            </a:extLst>
          </p:cNvPr>
          <p:cNvSpPr txBox="1">
            <a:spLocks/>
          </p:cNvSpPr>
          <p:nvPr/>
        </p:nvSpPr>
        <p:spPr>
          <a:xfrm>
            <a:off x="409575" y="6410324"/>
            <a:ext cx="7743825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800" dirty="0"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  <a:t>www.artiset.ch/pflegequalitaet – CC BY-NC-SA </a:t>
            </a:r>
            <a:r>
              <a:rPr lang="de-DE" sz="800" dirty="0" err="1"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  <a:t>senesuisse</a:t>
            </a:r>
            <a:r>
              <a:rPr lang="de-DE" sz="800" dirty="0"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  <a:t> und CURAVIVA </a:t>
            </a:r>
            <a:endParaRPr lang="de-CH" sz="800" dirty="0">
              <a:latin typeface="Calibri" panose="020F0502020204030204" pitchFamily="34" charset="0"/>
              <a:ea typeface="Roboto" panose="02000000000000000000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734980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5D77DF-0084-567E-4C8A-19875A6B8D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2C1F79-1812-0203-68DB-117ECEDBDB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sz="4500" noProof="0" dirty="0"/>
              <a:t>Wie ist der Ablauf einer Medikationsreview?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5E4323A-4D67-DF81-821C-B207145F379F}"/>
              </a:ext>
            </a:extLst>
          </p:cNvPr>
          <p:cNvSpPr txBox="1"/>
          <p:nvPr/>
        </p:nvSpPr>
        <p:spPr>
          <a:xfrm>
            <a:off x="11494931" y="6526439"/>
            <a:ext cx="463016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fld id="{95202A2B-C977-E242-981D-4353B69DDCE3}" type="slidenum">
              <a:rPr lang="de-CH" sz="800" noProof="0" smtClean="0">
                <a:ea typeface="Roboto" panose="02000000000000000000" pitchFamily="2" charset="0"/>
              </a:rPr>
              <a:pPr/>
              <a:t>21</a:t>
            </a:fld>
            <a:endParaRPr lang="de-CH" sz="800" noProof="0" dirty="0"/>
          </a:p>
        </p:txBody>
      </p:sp>
      <p:sp>
        <p:nvSpPr>
          <p:cNvPr id="3" name="Fußzeilenplatzhalter 1">
            <a:extLst>
              <a:ext uri="{FF2B5EF4-FFF2-40B4-BE49-F238E27FC236}">
                <a16:creationId xmlns:a16="http://schemas.microsoft.com/office/drawing/2014/main" id="{E8A17DA2-24C8-E367-DA87-C38C7C4F249A}"/>
              </a:ext>
            </a:extLst>
          </p:cNvPr>
          <p:cNvSpPr txBox="1">
            <a:spLocks/>
          </p:cNvSpPr>
          <p:nvPr/>
        </p:nvSpPr>
        <p:spPr>
          <a:xfrm>
            <a:off x="409575" y="6410324"/>
            <a:ext cx="7743825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800" dirty="0"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  <a:t>www.artiset.ch/pflegequalitaet – CC BY-NC-SA </a:t>
            </a:r>
            <a:r>
              <a:rPr lang="de-DE" sz="800" dirty="0" err="1"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  <a:t>senesuisse</a:t>
            </a:r>
            <a:r>
              <a:rPr lang="de-DE" sz="800" dirty="0"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  <a:t> und CURAVIVA </a:t>
            </a:r>
            <a:endParaRPr lang="de-CH" sz="800" dirty="0">
              <a:latin typeface="Calibri" panose="020F0502020204030204" pitchFamily="34" charset="0"/>
              <a:ea typeface="Roboto" panose="02000000000000000000" pitchFamily="2" charset="0"/>
              <a:cs typeface="Calibri" panose="020F0502020204030204" pitchFamily="34" charset="0"/>
            </a:endParaRP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1386DF0D-B9AE-E337-BB66-2211AE4520B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5383"/>
          <a:stretch>
            <a:fillRect/>
          </a:stretch>
        </p:blipFill>
        <p:spPr>
          <a:xfrm>
            <a:off x="2655024" y="1115741"/>
            <a:ext cx="6772423" cy="5294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54048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20C156-B45E-75C6-BCAC-6244B9027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018249FB-2FF8-F2A7-5025-AFAEF5B133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sz="4500" noProof="0" dirty="0"/>
              <a:t>Wie ist der Ablauf einer Medikationsreview?</a:t>
            </a:r>
          </a:p>
        </p:txBody>
      </p:sp>
      <p:sp>
        <p:nvSpPr>
          <p:cNvPr id="7" name="TextBox 8">
            <a:extLst>
              <a:ext uri="{FF2B5EF4-FFF2-40B4-BE49-F238E27FC236}">
                <a16:creationId xmlns:a16="http://schemas.microsoft.com/office/drawing/2014/main" id="{72385DBD-73AD-1AF3-714A-76C4812BEA09}"/>
              </a:ext>
            </a:extLst>
          </p:cNvPr>
          <p:cNvSpPr txBox="1"/>
          <p:nvPr/>
        </p:nvSpPr>
        <p:spPr>
          <a:xfrm>
            <a:off x="11494931" y="6526439"/>
            <a:ext cx="463016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fld id="{95202A2B-C977-E242-981D-4353B69DDCE3}" type="slidenum">
              <a:rPr lang="de-CH" sz="800" noProof="0" smtClean="0">
                <a:ea typeface="Roboto" panose="02000000000000000000" pitchFamily="2" charset="0"/>
              </a:rPr>
              <a:pPr/>
              <a:t>22</a:t>
            </a:fld>
            <a:endParaRPr lang="de-CH" sz="800" noProof="0" dirty="0"/>
          </a:p>
        </p:txBody>
      </p:sp>
      <p:sp>
        <p:nvSpPr>
          <p:cNvPr id="5" name="Fußzeilenplatzhalter 1">
            <a:extLst>
              <a:ext uri="{FF2B5EF4-FFF2-40B4-BE49-F238E27FC236}">
                <a16:creationId xmlns:a16="http://schemas.microsoft.com/office/drawing/2014/main" id="{BA37FDD6-4DB2-45C6-F7AC-5B42B2110985}"/>
              </a:ext>
            </a:extLst>
          </p:cNvPr>
          <p:cNvSpPr txBox="1">
            <a:spLocks/>
          </p:cNvSpPr>
          <p:nvPr/>
        </p:nvSpPr>
        <p:spPr>
          <a:xfrm>
            <a:off x="409575" y="6410324"/>
            <a:ext cx="7743825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800" dirty="0"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  <a:t>www.artiset.ch/pflegequalitaet – CC BY-NC-SA </a:t>
            </a:r>
            <a:r>
              <a:rPr lang="de-DE" sz="800" dirty="0" err="1"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  <a:t>senesuisse</a:t>
            </a:r>
            <a:r>
              <a:rPr lang="de-DE" sz="800" dirty="0"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  <a:t> und CURAVIVA </a:t>
            </a:r>
            <a:endParaRPr lang="de-CH" sz="800" dirty="0">
              <a:latin typeface="Calibri" panose="020F0502020204030204" pitchFamily="34" charset="0"/>
              <a:ea typeface="Roboto" panose="02000000000000000000" pitchFamily="2" charset="0"/>
              <a:cs typeface="Calibri" panose="020F0502020204030204" pitchFamily="34" charset="0"/>
            </a:endParaRPr>
          </a:p>
        </p:txBody>
      </p:sp>
      <p:sp>
        <p:nvSpPr>
          <p:cNvPr id="13" name="Rectangle 3">
            <a:extLst>
              <a:ext uri="{FF2B5EF4-FFF2-40B4-BE49-F238E27FC236}">
                <a16:creationId xmlns:a16="http://schemas.microsoft.com/office/drawing/2014/main" id="{150ACE67-8AC6-85F9-4828-E17E713EB2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84666"/>
            <a:ext cx="24878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AC68B660-1CA3-EC4F-32C9-D271DACE0F0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006" t="4603" r="2208" b="40202"/>
          <a:stretch>
            <a:fillRect/>
          </a:stretch>
        </p:blipFill>
        <p:spPr>
          <a:xfrm>
            <a:off x="1288473" y="1016991"/>
            <a:ext cx="9144000" cy="5442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555238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D8F03E-2DAE-F65D-ABD6-C9C187406E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5E50EA-3301-980C-ABDE-7DB616373D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sz="4400" noProof="0" dirty="0"/>
              <a:t>Medikationsreview in unserem Pflegeheim</a:t>
            </a:r>
          </a:p>
        </p:txBody>
      </p:sp>
      <p:sp>
        <p:nvSpPr>
          <p:cNvPr id="4" name="Inhaltsplatzhalter 2">
            <a:extLst>
              <a:ext uri="{FF2B5EF4-FFF2-40B4-BE49-F238E27FC236}">
                <a16:creationId xmlns:a16="http://schemas.microsoft.com/office/drawing/2014/main" id="{E84EB45D-2D9F-1A26-E342-06FACCBF02C7}"/>
              </a:ext>
            </a:extLst>
          </p:cNvPr>
          <p:cNvSpPr txBox="1">
            <a:spLocks/>
          </p:cNvSpPr>
          <p:nvPr/>
        </p:nvSpPr>
        <p:spPr bwMode="auto">
          <a:xfrm>
            <a:off x="1233714" y="1755715"/>
            <a:ext cx="10234844" cy="465460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109000"/>
              </a:lnSpc>
              <a:spcBef>
                <a:spcPts val="0"/>
              </a:spcBef>
              <a:buFont typeface="+mj-lt"/>
              <a:buNone/>
              <a:defRPr sz="2100" b="0" i="0" kern="1200" spc="-10" baseline="0">
                <a:solidFill>
                  <a:schemeClr val="tx1"/>
                </a:solidFill>
                <a:latin typeface="Calibri Light" panose="020F0302020204030204" pitchFamily="34" charset="0"/>
                <a:ea typeface="Roboto" panose="02000000000000000000" pitchFamily="2" charset="0"/>
                <a:cs typeface="Calibri Light" panose="020F0302020204030204" pitchFamily="34" charset="0"/>
              </a:defRPr>
            </a:lvl1pPr>
            <a:lvl2pPr marL="198000" indent="-198000" algn="l" defTabSz="914400" rtl="0" eaLnBrk="1" latinLnBrk="0" hangingPunct="1">
              <a:lnSpc>
                <a:spcPct val="109000"/>
              </a:lnSpc>
              <a:spcBef>
                <a:spcPts val="0"/>
              </a:spcBef>
              <a:buFont typeface="Segoe UI" panose="020B0502040204020203" pitchFamily="34" charset="0"/>
              <a:buChar char="‒"/>
              <a:defRPr sz="2100" b="0" i="0" kern="1200" spc="-10" baseline="0">
                <a:solidFill>
                  <a:schemeClr val="tx1"/>
                </a:solidFill>
                <a:latin typeface="Calibri Light" panose="020F0302020204030204" pitchFamily="34" charset="0"/>
                <a:ea typeface="Roboto" panose="02000000000000000000" pitchFamily="2" charset="0"/>
                <a:cs typeface="Calibri Light" panose="020F0302020204030204" pitchFamily="34" charset="0"/>
              </a:defRPr>
            </a:lvl2pPr>
            <a:lvl3pPr marL="396000" indent="-198000" algn="l" defTabSz="914400" rtl="0" eaLnBrk="1" latinLnBrk="0" hangingPunct="1">
              <a:lnSpc>
                <a:spcPct val="109000"/>
              </a:lnSpc>
              <a:spcBef>
                <a:spcPts val="0"/>
              </a:spcBef>
              <a:buFont typeface="Segoe UI" panose="020B0502040204020203" pitchFamily="34" charset="0"/>
              <a:buChar char="‒"/>
              <a:defRPr sz="2100" b="0" i="0" kern="1200" spc="-10" baseline="0">
                <a:solidFill>
                  <a:schemeClr val="tx1"/>
                </a:solidFill>
                <a:latin typeface="Calibri Light" panose="020F0302020204030204" pitchFamily="34" charset="0"/>
                <a:ea typeface="Roboto" panose="02000000000000000000" pitchFamily="2" charset="0"/>
                <a:cs typeface="Calibri Light" panose="020F0302020204030204" pitchFamily="34" charset="0"/>
              </a:defRPr>
            </a:lvl3pPr>
            <a:lvl4pPr marL="594000" indent="-198000" algn="l" defTabSz="914400" rtl="0" eaLnBrk="1" latinLnBrk="0" hangingPunct="1">
              <a:lnSpc>
                <a:spcPct val="109000"/>
              </a:lnSpc>
              <a:spcBef>
                <a:spcPts val="0"/>
              </a:spcBef>
              <a:buFont typeface="Segoe UI" panose="020B0502040204020203" pitchFamily="34" charset="0"/>
              <a:buChar char="‒"/>
              <a:defRPr sz="2100" b="0" i="0" kern="1200" spc="-10" baseline="0">
                <a:solidFill>
                  <a:schemeClr val="tx1"/>
                </a:solidFill>
                <a:latin typeface="Calibri Light" panose="020F0302020204030204" pitchFamily="34" charset="0"/>
                <a:ea typeface="Roboto" panose="02000000000000000000" pitchFamily="2" charset="0"/>
                <a:cs typeface="Calibri Light" panose="020F0302020204030204" pitchFamily="34" charset="0"/>
              </a:defRPr>
            </a:lvl4pPr>
            <a:lvl5pPr marL="792000" indent="-198000" algn="l" defTabSz="914400" rtl="0" eaLnBrk="1" latinLnBrk="0" hangingPunct="1">
              <a:lnSpc>
                <a:spcPct val="109000"/>
              </a:lnSpc>
              <a:spcBef>
                <a:spcPts val="0"/>
              </a:spcBef>
              <a:buFont typeface="Segoe UI" panose="020B0502040204020203" pitchFamily="34" charset="0"/>
              <a:buChar char="‒"/>
              <a:defRPr sz="2100" b="0" i="0" kern="1200" spc="-10" baseline="0">
                <a:solidFill>
                  <a:schemeClr val="tx1"/>
                </a:solidFill>
                <a:latin typeface="Calibri Light" panose="020F0302020204030204" pitchFamily="34" charset="0"/>
                <a:ea typeface="Roboto" panose="02000000000000000000" pitchFamily="2" charset="0"/>
                <a:cs typeface="Calibri Light" panose="020F03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de-CH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Findet euch in Kleingruppen zusammen </a:t>
            </a:r>
            <a:r>
              <a:rPr lang="de-DE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und besprecht die folgenden Fragen</a:t>
            </a:r>
            <a:r>
              <a:rPr lang="de-CH" sz="2400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>
              <a:defRPr/>
            </a:pPr>
            <a:endParaRPr lang="de-CH" sz="2000" noProof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buFont typeface="+mj-lt"/>
              <a:buAutoNum type="arabicPeriod"/>
              <a:defRPr/>
            </a:pPr>
            <a:r>
              <a:rPr lang="de-CH" sz="2400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Ist für alle im Team, die Medikamente verteilen, klar warum Bewohnende welche Medikamente erhalten? </a:t>
            </a:r>
          </a:p>
          <a:p>
            <a:pPr marL="457200" indent="-457200">
              <a:buFont typeface="+mj-lt"/>
              <a:buAutoNum type="arabicPeriod"/>
              <a:defRPr/>
            </a:pPr>
            <a:endParaRPr lang="de-CH" sz="2400" noProof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buFont typeface="+mj-lt"/>
              <a:buAutoNum type="arabicPeriod"/>
              <a:defRPr/>
            </a:pPr>
            <a:r>
              <a:rPr lang="de-CH" sz="2400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Wie gelingt es uns,  im interprofessionellen Team die Medikamente gemeinsam zu besprechen? </a:t>
            </a:r>
          </a:p>
          <a:p>
            <a:pPr marL="457200" indent="-457200">
              <a:buFont typeface="+mj-lt"/>
              <a:buAutoNum type="arabicPeriod"/>
              <a:defRPr/>
            </a:pPr>
            <a:endParaRPr lang="de-CH" sz="2400" noProof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buFont typeface="+mj-lt"/>
              <a:buAutoNum type="arabicPeriod"/>
              <a:defRPr/>
            </a:pPr>
            <a:r>
              <a:rPr lang="de-CH" sz="2400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Wann und wie können wir Anliegen der Bewohnenden und unsere Beobachtungen zu Wirkung und Nebenwirkung von Medikamenten im interprofessionellen Team einbringen?</a:t>
            </a:r>
          </a:p>
        </p:txBody>
      </p:sp>
      <p:grpSp>
        <p:nvGrpSpPr>
          <p:cNvPr id="10" name="Gruppieren 9">
            <a:extLst>
              <a:ext uri="{FF2B5EF4-FFF2-40B4-BE49-F238E27FC236}">
                <a16:creationId xmlns:a16="http://schemas.microsoft.com/office/drawing/2014/main" id="{D6302B87-0ACE-DAF9-8DAF-D014768B1D8A}"/>
              </a:ext>
            </a:extLst>
          </p:cNvPr>
          <p:cNvGrpSpPr/>
          <p:nvPr/>
        </p:nvGrpSpPr>
        <p:grpSpPr>
          <a:xfrm>
            <a:off x="10395967" y="237649"/>
            <a:ext cx="1440000" cy="1440000"/>
            <a:chOff x="10395967" y="237649"/>
            <a:chExt cx="1440000" cy="1440000"/>
          </a:xfrm>
        </p:grpSpPr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4C652569-4FEE-EDAA-DA6B-2CBDDF578CA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395967" y="237649"/>
              <a:ext cx="1440000" cy="1440000"/>
            </a:xfrm>
            <a:prstGeom prst="ellipse">
              <a:avLst/>
            </a:prstGeom>
            <a:solidFill>
              <a:srgbClr val="516731"/>
            </a:solidFill>
            <a:ln w="635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72000" tIns="72000" rIns="72000" bIns="72000" rtlCol="0" anchor="t"/>
            <a:lstStyle/>
            <a:p>
              <a:pPr algn="ctr"/>
              <a:endParaRPr lang="de-DE" dirty="0">
                <a:solidFill>
                  <a:schemeClr val="bg1"/>
                </a:solidFill>
                <a:latin typeface="Calibri" panose="020F0502020204030204" pitchFamily="34" charset="0"/>
                <a:ea typeface="Roboto" panose="02000000000000000000" pitchFamily="2" charset="0"/>
              </a:endParaRPr>
            </a:p>
          </p:txBody>
        </p:sp>
        <p:pic>
          <p:nvPicPr>
            <p:cNvPr id="12" name="Graphic 5" descr="Chat with solid fill">
              <a:extLst>
                <a:ext uri="{FF2B5EF4-FFF2-40B4-BE49-F238E27FC236}">
                  <a16:creationId xmlns:a16="http://schemas.microsoft.com/office/drawing/2014/main" id="{B00FA7D1-1BB7-DC12-9637-990F60CA245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0542619" y="384301"/>
              <a:ext cx="1146695" cy="1146695"/>
            </a:xfrm>
            <a:prstGeom prst="rect">
              <a:avLst/>
            </a:prstGeom>
          </p:spPr>
        </p:pic>
      </p:grpSp>
      <p:sp>
        <p:nvSpPr>
          <p:cNvPr id="3" name="Fußzeilenplatzhalter 1">
            <a:extLst>
              <a:ext uri="{FF2B5EF4-FFF2-40B4-BE49-F238E27FC236}">
                <a16:creationId xmlns:a16="http://schemas.microsoft.com/office/drawing/2014/main" id="{2702AC7A-BB7C-39A1-4148-99EE823E615B}"/>
              </a:ext>
            </a:extLst>
          </p:cNvPr>
          <p:cNvSpPr txBox="1">
            <a:spLocks/>
          </p:cNvSpPr>
          <p:nvPr/>
        </p:nvSpPr>
        <p:spPr>
          <a:xfrm>
            <a:off x="409575" y="6410324"/>
            <a:ext cx="7743825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800" dirty="0"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  <a:t>www.artiset.ch/pflegequalitaet – CC BY-NC-SA </a:t>
            </a:r>
            <a:r>
              <a:rPr lang="de-DE" sz="800" dirty="0" err="1"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  <a:t>senesuisse</a:t>
            </a:r>
            <a:r>
              <a:rPr lang="de-DE" sz="800" dirty="0"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  <a:t> und CURAVIVA </a:t>
            </a:r>
            <a:endParaRPr lang="de-CH" sz="800" dirty="0">
              <a:latin typeface="Calibri" panose="020F0502020204030204" pitchFamily="34" charset="0"/>
              <a:ea typeface="Roboto" panose="02000000000000000000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890038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25AF8918-3CF0-AB79-F4E1-8B14048E096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CH" noProof="0" dirty="0"/>
              <a:t>Wie wird der Medizinische Qualitätsindikator «Medikationsreview»</a:t>
            </a:r>
            <a:br>
              <a:rPr lang="de-CH" noProof="0" dirty="0"/>
            </a:br>
            <a:r>
              <a:rPr lang="de-CH" noProof="0" dirty="0"/>
              <a:t>erfasst?</a:t>
            </a:r>
          </a:p>
        </p:txBody>
      </p:sp>
      <p:sp>
        <p:nvSpPr>
          <p:cNvPr id="3" name="Fußzeilenplatzhalter 1">
            <a:extLst>
              <a:ext uri="{FF2B5EF4-FFF2-40B4-BE49-F238E27FC236}">
                <a16:creationId xmlns:a16="http://schemas.microsoft.com/office/drawing/2014/main" id="{03FBF2C7-A898-B70D-6A25-80CDC511332A}"/>
              </a:ext>
            </a:extLst>
          </p:cNvPr>
          <p:cNvSpPr txBox="1">
            <a:spLocks/>
          </p:cNvSpPr>
          <p:nvPr/>
        </p:nvSpPr>
        <p:spPr>
          <a:xfrm>
            <a:off x="409575" y="6410324"/>
            <a:ext cx="7743825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800" dirty="0"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  <a:t>www.artiset.ch/pflegequalitaet – CC BY-NC-SA </a:t>
            </a:r>
            <a:r>
              <a:rPr lang="de-DE" sz="800" dirty="0" err="1"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  <a:t>senesuisse</a:t>
            </a:r>
            <a:r>
              <a:rPr lang="de-DE" sz="800" dirty="0"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  <a:t> und CURAVIVA </a:t>
            </a:r>
            <a:endParaRPr lang="de-CH" sz="800" dirty="0">
              <a:latin typeface="Calibri" panose="020F0502020204030204" pitchFamily="34" charset="0"/>
              <a:ea typeface="Roboto" panose="02000000000000000000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636128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87CFD9-0BE9-A380-727F-756DACC7B2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6033" y="315716"/>
            <a:ext cx="11370406" cy="1345204"/>
          </a:xfrm>
        </p:spPr>
        <p:txBody>
          <a:bodyPr/>
          <a:lstStyle/>
          <a:p>
            <a:r>
              <a:rPr lang="en-US" sz="4500" dirty="0"/>
              <a:t>Wie </a:t>
            </a:r>
            <a:r>
              <a:rPr lang="en-US" sz="4500" dirty="0" err="1"/>
              <a:t>wird</a:t>
            </a:r>
            <a:r>
              <a:rPr lang="en-US" sz="4500" dirty="0"/>
              <a:t> </a:t>
            </a:r>
            <a:r>
              <a:rPr lang="en-US" sz="4500" dirty="0" err="1"/>
              <a:t>Medikationsreview</a:t>
            </a:r>
            <a:r>
              <a:rPr lang="en-US" sz="4500" dirty="0"/>
              <a:t> </a:t>
            </a:r>
            <a:br>
              <a:rPr lang="en-US" sz="4500" dirty="0"/>
            </a:br>
            <a:r>
              <a:rPr lang="en-US" sz="4500" dirty="0" err="1"/>
              <a:t>als</a:t>
            </a:r>
            <a:r>
              <a:rPr lang="en-US" sz="4500" dirty="0"/>
              <a:t> MQI </a:t>
            </a:r>
            <a:r>
              <a:rPr lang="en-US" sz="4500" dirty="0" err="1"/>
              <a:t>erfasst</a:t>
            </a:r>
            <a:r>
              <a:rPr lang="en-US" sz="4500" dirty="0"/>
              <a:t>?</a:t>
            </a:r>
            <a:endParaRPr lang="en-CH" sz="4500" dirty="0"/>
          </a:p>
        </p:txBody>
      </p:sp>
      <p:sp>
        <p:nvSpPr>
          <p:cNvPr id="3" name="Textfeld 14">
            <a:extLst>
              <a:ext uri="{FF2B5EF4-FFF2-40B4-BE49-F238E27FC236}">
                <a16:creationId xmlns:a16="http://schemas.microsoft.com/office/drawing/2014/main" id="{3C74CA74-380C-365C-FAD3-8D73B4EF11D8}"/>
              </a:ext>
            </a:extLst>
          </p:cNvPr>
          <p:cNvSpPr txBox="1"/>
          <p:nvPr/>
        </p:nvSpPr>
        <p:spPr bwMode="auto">
          <a:xfrm>
            <a:off x="783436" y="1812368"/>
            <a:ext cx="10515600" cy="24929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CH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Die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Medikationsreview</a:t>
            </a:r>
            <a:r>
              <a:rPr lang="de-CH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CH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wird mit der folgenden Frage als MQI erfasst:</a:t>
            </a:r>
          </a:p>
          <a:p>
            <a:endParaRPr lang="de-CH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de-CH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«Wurde in den letzten 12 Monaten eine interprofessionelle Medikationsreview (mindestens zwischen Arzt/Ärztin und Pflegefachperson) durchgeführt?»</a:t>
            </a:r>
          </a:p>
          <a:p>
            <a:endParaRPr lang="de-CH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de-CH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de-CH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Antwortoptionen:</a:t>
            </a:r>
          </a:p>
        </p:txBody>
      </p:sp>
      <p:graphicFrame>
        <p:nvGraphicFramePr>
          <p:cNvPr id="4" name="Diagramme 2">
            <a:extLst>
              <a:ext uri="{FF2B5EF4-FFF2-40B4-BE49-F238E27FC236}">
                <a16:creationId xmlns:a16="http://schemas.microsoft.com/office/drawing/2014/main" id="{6677FE24-B43A-56DE-029B-D2DD21E697A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67628731"/>
              </p:ext>
            </p:extLst>
          </p:nvPr>
        </p:nvGraphicFramePr>
        <p:xfrm>
          <a:off x="838199" y="4276189"/>
          <a:ext cx="10334625" cy="18055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8" name="Gruppieren 7">
            <a:extLst>
              <a:ext uri="{FF2B5EF4-FFF2-40B4-BE49-F238E27FC236}">
                <a16:creationId xmlns:a16="http://schemas.microsoft.com/office/drawing/2014/main" id="{1730B5C8-3B49-7CFE-2847-23666A490601}"/>
              </a:ext>
            </a:extLst>
          </p:cNvPr>
          <p:cNvGrpSpPr/>
          <p:nvPr/>
        </p:nvGrpSpPr>
        <p:grpSpPr>
          <a:xfrm>
            <a:off x="10553551" y="162333"/>
            <a:ext cx="1440000" cy="1440000"/>
            <a:chOff x="10553551" y="162333"/>
            <a:chExt cx="1440000" cy="1440000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5FEC46E2-00AF-7ED0-4052-AD83040EECE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553551" y="162333"/>
              <a:ext cx="1440000" cy="1440000"/>
            </a:xfrm>
            <a:prstGeom prst="ellipse">
              <a:avLst/>
            </a:prstGeom>
            <a:solidFill>
              <a:schemeClr val="bg2"/>
            </a:solidFill>
            <a:ln w="6350">
              <a:solidFill>
                <a:schemeClr val="bg2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72000" tIns="72000" rIns="72000" bIns="72000" rtlCol="0" anchor="t"/>
            <a:lstStyle/>
            <a:p>
              <a:pPr algn="ctr"/>
              <a:r>
                <a:rPr lang="de-CH" noProof="0" dirty="0">
                  <a:solidFill>
                    <a:schemeClr val="bg1"/>
                  </a:solidFill>
                  <a:latin typeface="Calibri" panose="020F0502020204030204" pitchFamily="34" charset="0"/>
                  <a:ea typeface="Roboto" panose="02000000000000000000" pitchFamily="2" charset="0"/>
                </a:rPr>
                <a:t>     </a:t>
              </a:r>
            </a:p>
          </p:txBody>
        </p:sp>
        <p:pic>
          <p:nvPicPr>
            <p:cNvPr id="10" name="Picture 1" descr="A white eye and pills in a circle with a magnifying glass&#10;&#10;AI-generated content may be incorrect.">
              <a:extLst>
                <a:ext uri="{FF2B5EF4-FFF2-40B4-BE49-F238E27FC236}">
                  <a16:creationId xmlns:a16="http://schemas.microsoft.com/office/drawing/2014/main" id="{7B7DE8E0-F06C-FC11-16A5-F11D290B647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697259" y="315716"/>
              <a:ext cx="1152584" cy="1155759"/>
            </a:xfrm>
            <a:prstGeom prst="rect">
              <a:avLst/>
            </a:prstGeom>
          </p:spPr>
        </p:pic>
      </p:grpSp>
      <p:sp>
        <p:nvSpPr>
          <p:cNvPr id="5" name="Textfeld 4">
            <a:extLst>
              <a:ext uri="{FF2B5EF4-FFF2-40B4-BE49-F238E27FC236}">
                <a16:creationId xmlns:a16="http://schemas.microsoft.com/office/drawing/2014/main" id="{82C74582-251A-E4CD-C5C9-4B6ADA63B52B}"/>
              </a:ext>
            </a:extLst>
          </p:cNvPr>
          <p:cNvSpPr txBox="1"/>
          <p:nvPr/>
        </p:nvSpPr>
        <p:spPr bwMode="auto">
          <a:xfrm>
            <a:off x="7489801" y="6314333"/>
            <a:ext cx="4292624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de-CH" sz="1000" dirty="0"/>
              <a:t>(ARTISET, CURAVIVA, </a:t>
            </a:r>
            <a:r>
              <a:rPr lang="de-CH" sz="1000" dirty="0" err="1"/>
              <a:t>senesuisse</a:t>
            </a:r>
            <a:r>
              <a:rPr lang="de-CH" sz="1000" dirty="0"/>
              <a:t>, 2025)</a:t>
            </a:r>
            <a:endParaRPr dirty="0"/>
          </a:p>
        </p:txBody>
      </p:sp>
      <p:sp>
        <p:nvSpPr>
          <p:cNvPr id="6" name="Fußzeilenplatzhalter 1">
            <a:extLst>
              <a:ext uri="{FF2B5EF4-FFF2-40B4-BE49-F238E27FC236}">
                <a16:creationId xmlns:a16="http://schemas.microsoft.com/office/drawing/2014/main" id="{D354A82E-BA46-16DA-901B-807659F6614E}"/>
              </a:ext>
            </a:extLst>
          </p:cNvPr>
          <p:cNvSpPr txBox="1">
            <a:spLocks/>
          </p:cNvSpPr>
          <p:nvPr/>
        </p:nvSpPr>
        <p:spPr>
          <a:xfrm>
            <a:off x="409575" y="6410324"/>
            <a:ext cx="7743825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800" dirty="0"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  <a:t>www.artiset.ch/pflegequalitaet – CC BY-NC-SA </a:t>
            </a:r>
            <a:r>
              <a:rPr lang="de-DE" sz="800" dirty="0" err="1"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  <a:t>senesuisse</a:t>
            </a:r>
            <a:r>
              <a:rPr lang="de-DE" sz="800" dirty="0"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  <a:t> und CURAVIVA </a:t>
            </a:r>
            <a:endParaRPr lang="de-CH" sz="800" dirty="0">
              <a:latin typeface="Calibri" panose="020F0502020204030204" pitchFamily="34" charset="0"/>
              <a:ea typeface="Roboto" panose="02000000000000000000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410802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E128331-9ECF-C146-E665-2AF84CD6B7E7}"/>
              </a:ext>
            </a:extLst>
          </p:cNvPr>
          <p:cNvSpPr txBox="1">
            <a:spLocks/>
          </p:cNvSpPr>
          <p:nvPr/>
        </p:nvSpPr>
        <p:spPr>
          <a:xfrm>
            <a:off x="838200" y="1747555"/>
            <a:ext cx="10515600" cy="159762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109000"/>
              </a:lnSpc>
              <a:spcBef>
                <a:spcPts val="0"/>
              </a:spcBef>
              <a:buFont typeface="+mj-lt"/>
              <a:buNone/>
              <a:defRPr sz="2100" b="0" i="0" kern="1200" spc="-10" baseline="0">
                <a:solidFill>
                  <a:schemeClr val="tx1"/>
                </a:solidFill>
                <a:latin typeface="Calibri Light" panose="020F0302020204030204" pitchFamily="34" charset="0"/>
                <a:ea typeface="Roboto" panose="02000000000000000000" pitchFamily="2" charset="0"/>
                <a:cs typeface="Calibri Light" panose="020F0302020204030204" pitchFamily="34" charset="0"/>
              </a:defRPr>
            </a:lvl1pPr>
            <a:lvl2pPr marL="198000" indent="-198000" algn="l" defTabSz="914400" rtl="0" eaLnBrk="1" latinLnBrk="0" hangingPunct="1">
              <a:lnSpc>
                <a:spcPct val="109000"/>
              </a:lnSpc>
              <a:spcBef>
                <a:spcPts val="0"/>
              </a:spcBef>
              <a:buFont typeface="Segoe UI" panose="020B0502040204020203" pitchFamily="34" charset="0"/>
              <a:buChar char="‒"/>
              <a:defRPr sz="2100" b="0" i="0" kern="1200" spc="-10" baseline="0">
                <a:solidFill>
                  <a:schemeClr val="tx1"/>
                </a:solidFill>
                <a:latin typeface="Calibri Light" panose="020F0302020204030204" pitchFamily="34" charset="0"/>
                <a:ea typeface="Roboto" panose="02000000000000000000" pitchFamily="2" charset="0"/>
                <a:cs typeface="Calibri Light" panose="020F0302020204030204" pitchFamily="34" charset="0"/>
              </a:defRPr>
            </a:lvl2pPr>
            <a:lvl3pPr marL="396000" indent="-198000" algn="l" defTabSz="914400" rtl="0" eaLnBrk="1" latinLnBrk="0" hangingPunct="1">
              <a:lnSpc>
                <a:spcPct val="109000"/>
              </a:lnSpc>
              <a:spcBef>
                <a:spcPts val="0"/>
              </a:spcBef>
              <a:buFont typeface="Segoe UI" panose="020B0502040204020203" pitchFamily="34" charset="0"/>
              <a:buChar char="‒"/>
              <a:defRPr sz="2100" b="0" i="0" kern="1200" spc="-10" baseline="0">
                <a:solidFill>
                  <a:schemeClr val="tx1"/>
                </a:solidFill>
                <a:latin typeface="Calibri Light" panose="020F0302020204030204" pitchFamily="34" charset="0"/>
                <a:ea typeface="Roboto" panose="02000000000000000000" pitchFamily="2" charset="0"/>
                <a:cs typeface="Calibri Light" panose="020F0302020204030204" pitchFamily="34" charset="0"/>
              </a:defRPr>
            </a:lvl3pPr>
            <a:lvl4pPr marL="594000" indent="-198000" algn="l" defTabSz="914400" rtl="0" eaLnBrk="1" latinLnBrk="0" hangingPunct="1">
              <a:lnSpc>
                <a:spcPct val="109000"/>
              </a:lnSpc>
              <a:spcBef>
                <a:spcPts val="0"/>
              </a:spcBef>
              <a:buFont typeface="Segoe UI" panose="020B0502040204020203" pitchFamily="34" charset="0"/>
              <a:buChar char="‒"/>
              <a:defRPr sz="2100" b="0" i="0" kern="1200" spc="-10" baseline="0">
                <a:solidFill>
                  <a:schemeClr val="tx1"/>
                </a:solidFill>
                <a:latin typeface="Calibri Light" panose="020F0302020204030204" pitchFamily="34" charset="0"/>
                <a:ea typeface="Roboto" panose="02000000000000000000" pitchFamily="2" charset="0"/>
                <a:cs typeface="Calibri Light" panose="020F0302020204030204" pitchFamily="34" charset="0"/>
              </a:defRPr>
            </a:lvl4pPr>
            <a:lvl5pPr marL="792000" indent="-198000" algn="l" defTabSz="914400" rtl="0" eaLnBrk="1" latinLnBrk="0" hangingPunct="1">
              <a:lnSpc>
                <a:spcPct val="109000"/>
              </a:lnSpc>
              <a:spcBef>
                <a:spcPts val="0"/>
              </a:spcBef>
              <a:buFont typeface="Segoe UI" panose="020B0502040204020203" pitchFamily="34" charset="0"/>
              <a:buChar char="‒"/>
              <a:defRPr sz="2100" b="0" i="0" kern="1200" spc="-10" baseline="0">
                <a:solidFill>
                  <a:schemeClr val="tx1"/>
                </a:solidFill>
                <a:latin typeface="Calibri Light" panose="020F0302020204030204" pitchFamily="34" charset="0"/>
                <a:ea typeface="Roboto" panose="02000000000000000000" pitchFamily="2" charset="0"/>
                <a:cs typeface="Calibri Light" panose="020F03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  <a:spcAft>
                <a:spcPts val="1200"/>
              </a:spcAft>
            </a:pPr>
            <a:r>
              <a:rPr lang="de-CH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Zusätzliche Frage im Bezug auf die Medikationsreview:</a:t>
            </a:r>
          </a:p>
          <a:p>
            <a:pPr>
              <a:lnSpc>
                <a:spcPct val="110000"/>
              </a:lnSpc>
            </a:pPr>
            <a:r>
              <a:rPr lang="de-CH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Wenn ja:</a:t>
            </a:r>
          </a:p>
          <a:p>
            <a:pPr>
              <a:lnSpc>
                <a:spcPct val="110000"/>
              </a:lnSpc>
            </a:pPr>
            <a:r>
              <a:rPr lang="de-CH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«Involvierte Fachpersonen in Medikationsreview: Pharmazeut/ Pharmazeutin oder Pharmakologe/ Pharmakologin?»*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393A21E9-ECF5-1AC1-F322-1A1096A04323}"/>
              </a:ext>
            </a:extLst>
          </p:cNvPr>
          <p:cNvSpPr txBox="1">
            <a:spLocks/>
          </p:cNvSpPr>
          <p:nvPr/>
        </p:nvSpPr>
        <p:spPr bwMode="auto">
          <a:xfrm>
            <a:off x="295275" y="307554"/>
            <a:ext cx="110585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4500" b="1" dirty="0">
                <a:latin typeface="Calibri" panose="020F0502020204030204" pitchFamily="34" charset="0"/>
                <a:cs typeface="Calibri" panose="020F0502020204030204" pitchFamily="34" charset="0"/>
              </a:rPr>
              <a:t>Wie </a:t>
            </a:r>
            <a:r>
              <a:rPr lang="en-US" sz="4500" b="1" dirty="0" err="1">
                <a:latin typeface="Calibri" panose="020F0502020204030204" pitchFamily="34" charset="0"/>
                <a:cs typeface="Calibri" panose="020F0502020204030204" pitchFamily="34" charset="0"/>
              </a:rPr>
              <a:t>wird</a:t>
            </a:r>
            <a:r>
              <a:rPr lang="en-US" sz="45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500" b="1" dirty="0" err="1">
                <a:latin typeface="Calibri" panose="020F0502020204030204" pitchFamily="34" charset="0"/>
                <a:cs typeface="Calibri" panose="020F0502020204030204" pitchFamily="34" charset="0"/>
              </a:rPr>
              <a:t>Medikationsreview</a:t>
            </a:r>
            <a:r>
              <a:rPr lang="en-US" sz="45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br>
              <a:rPr lang="en-US" sz="45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4500" b="1" dirty="0" err="1">
                <a:latin typeface="Calibri" panose="020F0502020204030204" pitchFamily="34" charset="0"/>
                <a:cs typeface="Calibri" panose="020F0502020204030204" pitchFamily="34" charset="0"/>
              </a:rPr>
              <a:t>als</a:t>
            </a:r>
            <a:r>
              <a:rPr lang="en-US" sz="4500" b="1" dirty="0">
                <a:latin typeface="Calibri" panose="020F0502020204030204" pitchFamily="34" charset="0"/>
                <a:cs typeface="Calibri" panose="020F0502020204030204" pitchFamily="34" charset="0"/>
              </a:rPr>
              <a:t> MQI </a:t>
            </a:r>
            <a:r>
              <a:rPr lang="en-US" sz="4500" b="1" dirty="0" err="1">
                <a:latin typeface="Calibri" panose="020F0502020204030204" pitchFamily="34" charset="0"/>
                <a:cs typeface="Calibri" panose="020F0502020204030204" pitchFamily="34" charset="0"/>
              </a:rPr>
              <a:t>erfasst</a:t>
            </a:r>
            <a:r>
              <a:rPr lang="en-US" sz="4500" b="1" dirty="0"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</a:p>
        </p:txBody>
      </p:sp>
      <p:graphicFrame>
        <p:nvGraphicFramePr>
          <p:cNvPr id="5" name="Diagramme 2">
            <a:extLst>
              <a:ext uri="{FF2B5EF4-FFF2-40B4-BE49-F238E27FC236}">
                <a16:creationId xmlns:a16="http://schemas.microsoft.com/office/drawing/2014/main" id="{4013A544-359F-D013-2877-822433EB6FB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22931798"/>
              </p:ext>
            </p:extLst>
          </p:nvPr>
        </p:nvGraphicFramePr>
        <p:xfrm>
          <a:off x="914562" y="4328783"/>
          <a:ext cx="10362876" cy="11631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extfeld 4">
            <a:extLst>
              <a:ext uri="{FF2B5EF4-FFF2-40B4-BE49-F238E27FC236}">
                <a16:creationId xmlns:a16="http://schemas.microsoft.com/office/drawing/2014/main" id="{B6746E4A-9C1F-DCBD-92FF-D461F69AA158}"/>
              </a:ext>
            </a:extLst>
          </p:cNvPr>
          <p:cNvSpPr txBox="1"/>
          <p:nvPr/>
        </p:nvSpPr>
        <p:spPr>
          <a:xfrm>
            <a:off x="838200" y="5491934"/>
            <a:ext cx="109442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1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Diese zusätzliche Frage liefert weitere Information für das interne Monitoring und die Qualitätsentwicklung der Medikationsreview. Mit Pharmazeut/Pharmazeutin ist der Apotheker/die Apothekerin gemeint. </a:t>
            </a:r>
            <a:endParaRPr lang="de-CH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feld 5">
            <a:extLst>
              <a:ext uri="{FF2B5EF4-FFF2-40B4-BE49-F238E27FC236}">
                <a16:creationId xmlns:a16="http://schemas.microsoft.com/office/drawing/2014/main" id="{758BB96C-4B4B-595D-2069-4166F763290D}"/>
              </a:ext>
            </a:extLst>
          </p:cNvPr>
          <p:cNvSpPr txBox="1"/>
          <p:nvPr/>
        </p:nvSpPr>
        <p:spPr>
          <a:xfrm>
            <a:off x="914562" y="3906493"/>
            <a:ext cx="29084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CH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Antwortoptionen:</a:t>
            </a:r>
          </a:p>
        </p:txBody>
      </p:sp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976E2047-6008-DB1F-E9DF-451948156B0B}"/>
              </a:ext>
            </a:extLst>
          </p:cNvPr>
          <p:cNvGrpSpPr/>
          <p:nvPr/>
        </p:nvGrpSpPr>
        <p:grpSpPr>
          <a:xfrm>
            <a:off x="10553551" y="162333"/>
            <a:ext cx="1440000" cy="1440000"/>
            <a:chOff x="10553551" y="162333"/>
            <a:chExt cx="1440000" cy="1440000"/>
          </a:xfrm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CA0D3416-DD25-B2AC-C585-52C747856B6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553551" y="162333"/>
              <a:ext cx="1440000" cy="1440000"/>
            </a:xfrm>
            <a:prstGeom prst="ellipse">
              <a:avLst/>
            </a:prstGeom>
            <a:solidFill>
              <a:schemeClr val="bg2"/>
            </a:solidFill>
            <a:ln w="6350">
              <a:solidFill>
                <a:schemeClr val="bg2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72000" tIns="72000" rIns="72000" bIns="72000" rtlCol="0" anchor="t"/>
            <a:lstStyle/>
            <a:p>
              <a:pPr algn="ctr"/>
              <a:r>
                <a:rPr lang="de-CH" noProof="0" dirty="0">
                  <a:solidFill>
                    <a:schemeClr val="bg1"/>
                  </a:solidFill>
                  <a:latin typeface="Calibri" panose="020F0502020204030204" pitchFamily="34" charset="0"/>
                  <a:ea typeface="Roboto" panose="02000000000000000000" pitchFamily="2" charset="0"/>
                </a:rPr>
                <a:t>     </a:t>
              </a:r>
            </a:p>
          </p:txBody>
        </p:sp>
        <p:pic>
          <p:nvPicPr>
            <p:cNvPr id="2" name="Picture 1" descr="A white eye and pills in a circle with a magnifying glass&#10;&#10;AI-generated content may be incorrect.">
              <a:extLst>
                <a:ext uri="{FF2B5EF4-FFF2-40B4-BE49-F238E27FC236}">
                  <a16:creationId xmlns:a16="http://schemas.microsoft.com/office/drawing/2014/main" id="{47DB48C2-C3CC-445A-6FE0-9B1744653D4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697259" y="315716"/>
              <a:ext cx="1152584" cy="1155759"/>
            </a:xfrm>
            <a:prstGeom prst="rect">
              <a:avLst/>
            </a:prstGeom>
          </p:spPr>
        </p:pic>
      </p:grpSp>
      <p:sp>
        <p:nvSpPr>
          <p:cNvPr id="10" name="Textfeld 9">
            <a:extLst>
              <a:ext uri="{FF2B5EF4-FFF2-40B4-BE49-F238E27FC236}">
                <a16:creationId xmlns:a16="http://schemas.microsoft.com/office/drawing/2014/main" id="{E3267AE5-ED37-B5D7-E4E3-A6F0FB951985}"/>
              </a:ext>
            </a:extLst>
          </p:cNvPr>
          <p:cNvSpPr txBox="1"/>
          <p:nvPr/>
        </p:nvSpPr>
        <p:spPr bwMode="auto">
          <a:xfrm>
            <a:off x="7489801" y="6314333"/>
            <a:ext cx="4292624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de-CH" sz="1000" dirty="0"/>
              <a:t>(ARTISET, CURAVIVA, </a:t>
            </a:r>
            <a:r>
              <a:rPr lang="de-CH" sz="1000" dirty="0" err="1"/>
              <a:t>senesuisse</a:t>
            </a:r>
            <a:r>
              <a:rPr lang="de-CH" sz="1000" dirty="0"/>
              <a:t>, 2025)</a:t>
            </a:r>
            <a:endParaRPr dirty="0"/>
          </a:p>
        </p:txBody>
      </p:sp>
      <p:sp>
        <p:nvSpPr>
          <p:cNvPr id="11" name="Fußzeilenplatzhalter 1">
            <a:extLst>
              <a:ext uri="{FF2B5EF4-FFF2-40B4-BE49-F238E27FC236}">
                <a16:creationId xmlns:a16="http://schemas.microsoft.com/office/drawing/2014/main" id="{2607F9C3-6279-B35A-DE11-3F39D28473E1}"/>
              </a:ext>
            </a:extLst>
          </p:cNvPr>
          <p:cNvSpPr txBox="1">
            <a:spLocks/>
          </p:cNvSpPr>
          <p:nvPr/>
        </p:nvSpPr>
        <p:spPr>
          <a:xfrm>
            <a:off x="409575" y="6410324"/>
            <a:ext cx="7743825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800" dirty="0"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  <a:t>www.artiset.ch/pflegequalitaet – CC BY-NC-SA </a:t>
            </a:r>
            <a:r>
              <a:rPr lang="de-DE" sz="800" dirty="0" err="1"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  <a:t>senesuisse</a:t>
            </a:r>
            <a:r>
              <a:rPr lang="de-DE" sz="800" dirty="0"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  <a:t> und CURAVIVA </a:t>
            </a:r>
            <a:endParaRPr lang="de-CH" sz="800" dirty="0">
              <a:latin typeface="Calibri" panose="020F0502020204030204" pitchFamily="34" charset="0"/>
              <a:ea typeface="Roboto" panose="02000000000000000000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254445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7D22CC-05A6-0294-189E-04860DC27E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500" dirty="0"/>
              <a:t>Was gilt es zu </a:t>
            </a:r>
            <a:r>
              <a:rPr lang="en-GB" sz="4500" dirty="0" err="1"/>
              <a:t>beachten</a:t>
            </a:r>
            <a:r>
              <a:rPr lang="en-GB" sz="4500" dirty="0"/>
              <a:t> bei der </a:t>
            </a:r>
            <a:r>
              <a:rPr lang="en-GB" sz="4500" dirty="0" err="1"/>
              <a:t>Erfassung</a:t>
            </a:r>
            <a:r>
              <a:rPr lang="en-GB" sz="4500" dirty="0"/>
              <a:t>?</a:t>
            </a:r>
            <a:endParaRPr lang="en-CH" sz="45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69F97B-AC1A-D61C-5F88-7D32F2406C34}"/>
              </a:ext>
            </a:extLst>
          </p:cNvPr>
          <p:cNvSpPr txBox="1">
            <a:spLocks/>
          </p:cNvSpPr>
          <p:nvPr/>
        </p:nvSpPr>
        <p:spPr bwMode="auto">
          <a:xfrm>
            <a:off x="900545" y="1825623"/>
            <a:ext cx="10825894" cy="4667251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109000"/>
              </a:lnSpc>
              <a:spcBef>
                <a:spcPts val="0"/>
              </a:spcBef>
              <a:buFont typeface="+mj-lt"/>
              <a:buNone/>
              <a:defRPr sz="2100" b="0" i="0" kern="1200" spc="-10" baseline="0">
                <a:solidFill>
                  <a:schemeClr val="tx1"/>
                </a:solidFill>
                <a:latin typeface="Calibri Light" panose="020F0302020204030204" pitchFamily="34" charset="0"/>
                <a:ea typeface="Roboto" panose="02000000000000000000" pitchFamily="2" charset="0"/>
                <a:cs typeface="Calibri Light" panose="020F0302020204030204" pitchFamily="34" charset="0"/>
              </a:defRPr>
            </a:lvl1pPr>
            <a:lvl2pPr marL="198000" indent="-198000" algn="l" defTabSz="914400" rtl="0" eaLnBrk="1" latinLnBrk="0" hangingPunct="1">
              <a:lnSpc>
                <a:spcPct val="109000"/>
              </a:lnSpc>
              <a:spcBef>
                <a:spcPts val="0"/>
              </a:spcBef>
              <a:buFont typeface="Segoe UI" panose="020B0502040204020203" pitchFamily="34" charset="0"/>
              <a:buChar char="‒"/>
              <a:defRPr sz="2100" b="0" i="0" kern="1200" spc="-10" baseline="0">
                <a:solidFill>
                  <a:schemeClr val="tx1"/>
                </a:solidFill>
                <a:latin typeface="Calibri Light" panose="020F0302020204030204" pitchFamily="34" charset="0"/>
                <a:ea typeface="Roboto" panose="02000000000000000000" pitchFamily="2" charset="0"/>
                <a:cs typeface="Calibri Light" panose="020F0302020204030204" pitchFamily="34" charset="0"/>
              </a:defRPr>
            </a:lvl2pPr>
            <a:lvl3pPr marL="396000" indent="-198000" algn="l" defTabSz="914400" rtl="0" eaLnBrk="1" latinLnBrk="0" hangingPunct="1">
              <a:lnSpc>
                <a:spcPct val="109000"/>
              </a:lnSpc>
              <a:spcBef>
                <a:spcPts val="0"/>
              </a:spcBef>
              <a:buFont typeface="Segoe UI" panose="020B0502040204020203" pitchFamily="34" charset="0"/>
              <a:buChar char="‒"/>
              <a:defRPr sz="2100" b="0" i="0" kern="1200" spc="-10" baseline="0">
                <a:solidFill>
                  <a:schemeClr val="tx1"/>
                </a:solidFill>
                <a:latin typeface="Calibri Light" panose="020F0302020204030204" pitchFamily="34" charset="0"/>
                <a:ea typeface="Roboto" panose="02000000000000000000" pitchFamily="2" charset="0"/>
                <a:cs typeface="Calibri Light" panose="020F0302020204030204" pitchFamily="34" charset="0"/>
              </a:defRPr>
            </a:lvl3pPr>
            <a:lvl4pPr marL="594000" indent="-198000" algn="l" defTabSz="914400" rtl="0" eaLnBrk="1" latinLnBrk="0" hangingPunct="1">
              <a:lnSpc>
                <a:spcPct val="109000"/>
              </a:lnSpc>
              <a:spcBef>
                <a:spcPts val="0"/>
              </a:spcBef>
              <a:buFont typeface="Segoe UI" panose="020B0502040204020203" pitchFamily="34" charset="0"/>
              <a:buChar char="‒"/>
              <a:defRPr sz="2100" b="0" i="0" kern="1200" spc="-10" baseline="0">
                <a:solidFill>
                  <a:schemeClr val="tx1"/>
                </a:solidFill>
                <a:latin typeface="Calibri Light" panose="020F0302020204030204" pitchFamily="34" charset="0"/>
                <a:ea typeface="Roboto" panose="02000000000000000000" pitchFamily="2" charset="0"/>
                <a:cs typeface="Calibri Light" panose="020F0302020204030204" pitchFamily="34" charset="0"/>
              </a:defRPr>
            </a:lvl4pPr>
            <a:lvl5pPr marL="792000" indent="-198000" algn="l" defTabSz="914400" rtl="0" eaLnBrk="1" latinLnBrk="0" hangingPunct="1">
              <a:lnSpc>
                <a:spcPct val="109000"/>
              </a:lnSpc>
              <a:spcBef>
                <a:spcPts val="0"/>
              </a:spcBef>
              <a:buFont typeface="Segoe UI" panose="020B0502040204020203" pitchFamily="34" charset="0"/>
              <a:buChar char="‒"/>
              <a:defRPr sz="2100" b="0" i="0" kern="1200" spc="-10" baseline="0">
                <a:solidFill>
                  <a:schemeClr val="tx1"/>
                </a:solidFill>
                <a:latin typeface="Calibri Light" panose="020F0302020204030204" pitchFamily="34" charset="0"/>
                <a:ea typeface="Roboto" panose="02000000000000000000" pitchFamily="2" charset="0"/>
                <a:cs typeface="Calibri Light" panose="020F03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lnSpc>
                <a:spcPct val="110000"/>
              </a:lnSpc>
              <a:spcBef>
                <a:spcPts val="1200"/>
              </a:spcBef>
              <a:buFont typeface="+mj-lt"/>
              <a:buAutoNum type="arabicPeriod"/>
            </a:pPr>
            <a:r>
              <a:rPr lang="de-CH" sz="24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Überprüfe in der Bewohnerdokumentation, ob die Durchführung der Medikationsreview dokumentiert ist.</a:t>
            </a:r>
            <a:r>
              <a:rPr lang="de-CH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738900" lvl="2" indent="-342900">
              <a:lnSpc>
                <a:spcPct val="110000"/>
              </a:lnSpc>
              <a:spcBef>
                <a:spcPts val="1200"/>
              </a:spcBef>
              <a:buFont typeface="Calibri Light" panose="020F0302020204030204" pitchFamily="34" charset="0"/>
              <a:buChar char="─"/>
            </a:pPr>
            <a:r>
              <a:rPr lang="de-CH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Berücksichtige für die Beurteilung die letzten 12 Monate.</a:t>
            </a:r>
            <a:br>
              <a:rPr lang="de-CH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de-CH" sz="2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lnSpc>
                <a:spcPct val="110000"/>
              </a:lnSpc>
              <a:spcBef>
                <a:spcPts val="1200"/>
              </a:spcBef>
              <a:buFont typeface="+mj-lt"/>
              <a:buAutoNum type="arabicPeriod"/>
            </a:pPr>
            <a:r>
              <a:rPr lang="de-CH" sz="24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Überprüfe, ob die Mindestkriterien einer Medikationsreview erfüllt wurden.</a:t>
            </a:r>
          </a:p>
          <a:p>
            <a:pPr marL="738900" lvl="2" indent="-342900">
              <a:lnSpc>
                <a:spcPct val="110000"/>
              </a:lnSpc>
              <a:spcBef>
                <a:spcPts val="1200"/>
              </a:spcBef>
              <a:buFont typeface="Calibri Light" panose="020F0302020204030204" pitchFamily="34" charset="0"/>
              <a:buChar char="─"/>
            </a:pPr>
            <a:r>
              <a:rPr lang="de-CH" sz="2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Für die Erhebung der Medikationsreview wird gezählt, bei wie vielen Bewohnenden eine interprofessionelle Medikationsreview gemäss Mindestkriterien durchgeführt wurde.</a:t>
            </a:r>
          </a:p>
          <a:p>
            <a:pPr marL="738900" lvl="2" indent="-342900">
              <a:lnSpc>
                <a:spcPct val="110000"/>
              </a:lnSpc>
              <a:spcBef>
                <a:spcPts val="1200"/>
              </a:spcBef>
              <a:buFont typeface="Calibri Light" panose="020F0302020204030204" pitchFamily="34" charset="0"/>
              <a:buChar char="─"/>
            </a:pPr>
            <a:r>
              <a:rPr lang="de-CH" sz="2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Das Follow-up (Schritt 7) ist ein essentieller Bestandteil der Medikationsreview, jedoch nicht als Mindestkriterium definiert, da es sich über mehrere Wochen nach der Durchführung erstrecken kann.</a:t>
            </a:r>
            <a:endParaRPr lang="de-CH" sz="2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10000"/>
              </a:lnSpc>
              <a:spcBef>
                <a:spcPts val="1200"/>
              </a:spcBef>
            </a:pPr>
            <a:endParaRPr lang="de-CH" sz="2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7956E1E0-85FE-975B-9C12-BECA0E84D261}"/>
              </a:ext>
            </a:extLst>
          </p:cNvPr>
          <p:cNvSpPr>
            <a:spLocks noChangeAspect="1"/>
          </p:cNvSpPr>
          <p:nvPr/>
        </p:nvSpPr>
        <p:spPr>
          <a:xfrm>
            <a:off x="10553551" y="162333"/>
            <a:ext cx="1440000" cy="1440000"/>
          </a:xfrm>
          <a:prstGeom prst="ellipse">
            <a:avLst/>
          </a:prstGeom>
          <a:solidFill>
            <a:schemeClr val="bg2"/>
          </a:solidFill>
          <a:ln w="6350">
            <a:solidFill>
              <a:schemeClr val="bg2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72000" tIns="72000" rIns="72000" bIns="72000" rtlCol="0" anchor="t"/>
          <a:lstStyle/>
          <a:p>
            <a:pPr algn="ctr"/>
            <a:endParaRPr lang="de-CH" noProof="0" dirty="0">
              <a:solidFill>
                <a:schemeClr val="bg1"/>
              </a:solidFill>
              <a:latin typeface="Calibri" panose="020F0502020204030204" pitchFamily="34" charset="0"/>
              <a:ea typeface="Roboto" panose="02000000000000000000" pitchFamily="2" charset="0"/>
            </a:endParaRPr>
          </a:p>
        </p:txBody>
      </p:sp>
      <p:pic>
        <p:nvPicPr>
          <p:cNvPr id="6" name="Picture 5" descr="A white eye and pills in a circle with a magnifying glass&#10;&#10;AI-generated content may be incorrect.">
            <a:extLst>
              <a:ext uri="{FF2B5EF4-FFF2-40B4-BE49-F238E27FC236}">
                <a16:creationId xmlns:a16="http://schemas.microsoft.com/office/drawing/2014/main" id="{27B742CF-6992-E7BA-5ECC-1B2228CD9A4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97259" y="315716"/>
            <a:ext cx="1152584" cy="1155759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330005CB-112B-D164-2E55-2DAD5E6BAA8F}"/>
              </a:ext>
            </a:extLst>
          </p:cNvPr>
          <p:cNvSpPr txBox="1"/>
          <p:nvPr/>
        </p:nvSpPr>
        <p:spPr bwMode="auto">
          <a:xfrm>
            <a:off x="7489801" y="6314333"/>
            <a:ext cx="4292624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de-CH" sz="1000" dirty="0"/>
              <a:t>(ARTISET, CURAVIVA, </a:t>
            </a:r>
            <a:r>
              <a:rPr lang="de-CH" sz="1000" dirty="0" err="1"/>
              <a:t>senesuisse</a:t>
            </a:r>
            <a:r>
              <a:rPr lang="de-CH" sz="1000" dirty="0"/>
              <a:t>, 2025)</a:t>
            </a:r>
            <a:endParaRPr dirty="0"/>
          </a:p>
        </p:txBody>
      </p:sp>
      <p:sp>
        <p:nvSpPr>
          <p:cNvPr id="7" name="Fußzeilenplatzhalter 1">
            <a:extLst>
              <a:ext uri="{FF2B5EF4-FFF2-40B4-BE49-F238E27FC236}">
                <a16:creationId xmlns:a16="http://schemas.microsoft.com/office/drawing/2014/main" id="{A8E61E72-08A4-F495-62F9-FDCE84671AE3}"/>
              </a:ext>
            </a:extLst>
          </p:cNvPr>
          <p:cNvSpPr txBox="1">
            <a:spLocks/>
          </p:cNvSpPr>
          <p:nvPr/>
        </p:nvSpPr>
        <p:spPr>
          <a:xfrm>
            <a:off x="409575" y="6410324"/>
            <a:ext cx="7743825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800" dirty="0"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  <a:t>www.artiset.ch/pflegequalitaet – CC BY-NC-SA </a:t>
            </a:r>
            <a:r>
              <a:rPr lang="de-DE" sz="800" dirty="0" err="1"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  <a:t>senesuisse</a:t>
            </a:r>
            <a:r>
              <a:rPr lang="de-DE" sz="800" dirty="0"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  <a:t> und CURAVIVA </a:t>
            </a:r>
            <a:endParaRPr lang="de-CH" sz="800" dirty="0">
              <a:latin typeface="Calibri" panose="020F0502020204030204" pitchFamily="34" charset="0"/>
              <a:ea typeface="Roboto" panose="02000000000000000000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076225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BD5AA5-5196-D5E0-586F-ACE08D0FD0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903" y="315716"/>
            <a:ext cx="11296535" cy="1233684"/>
          </a:xfrm>
        </p:spPr>
        <p:txBody>
          <a:bodyPr/>
          <a:lstStyle/>
          <a:p>
            <a:r>
              <a:rPr lang="en-US" sz="4500" dirty="0" err="1"/>
              <a:t>Welche</a:t>
            </a:r>
            <a:r>
              <a:rPr lang="en-US" sz="4500" dirty="0"/>
              <a:t> </a:t>
            </a:r>
            <a:r>
              <a:rPr lang="en-US" sz="4500" dirty="0" err="1"/>
              <a:t>Bewohnenden</a:t>
            </a:r>
            <a:r>
              <a:rPr lang="en-US" sz="4500" dirty="0"/>
              <a:t> </a:t>
            </a:r>
            <a:r>
              <a:rPr lang="en-US" sz="4500" dirty="0" err="1"/>
              <a:t>werden</a:t>
            </a:r>
            <a:r>
              <a:rPr lang="en-US" sz="4500" dirty="0"/>
              <a:t> bei der </a:t>
            </a:r>
            <a:r>
              <a:rPr lang="en-US" sz="4500" dirty="0" err="1"/>
              <a:t>Berechnung</a:t>
            </a:r>
            <a:r>
              <a:rPr lang="en-US" sz="4500" dirty="0"/>
              <a:t> des MQI </a:t>
            </a:r>
            <a:r>
              <a:rPr lang="en-US" sz="4500" dirty="0" err="1"/>
              <a:t>nicht</a:t>
            </a:r>
            <a:r>
              <a:rPr lang="en-US" sz="4500" dirty="0"/>
              <a:t> </a:t>
            </a:r>
            <a:r>
              <a:rPr lang="en-US" sz="4500" dirty="0" err="1"/>
              <a:t>berücksichtigt</a:t>
            </a:r>
            <a:r>
              <a:rPr lang="en-US" sz="4500" dirty="0"/>
              <a:t>?</a:t>
            </a:r>
            <a:endParaRPr lang="de-CH" sz="4500" noProof="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E0CA89-8FEA-63B9-4091-0D89E63FA894}"/>
              </a:ext>
            </a:extLst>
          </p:cNvPr>
          <p:cNvSpPr txBox="1">
            <a:spLocks/>
          </p:cNvSpPr>
          <p:nvPr/>
        </p:nvSpPr>
        <p:spPr bwMode="auto">
          <a:xfrm>
            <a:off x="1343024" y="1825625"/>
            <a:ext cx="10010775" cy="4351338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0" indent="0" algn="l" defTabSz="914400" rtl="0" eaLnBrk="1" latinLnBrk="0" hangingPunct="1">
              <a:lnSpc>
                <a:spcPct val="109000"/>
              </a:lnSpc>
              <a:spcBef>
                <a:spcPts val="0"/>
              </a:spcBef>
              <a:buFont typeface="+mj-lt"/>
              <a:buNone/>
              <a:defRPr sz="2100" b="0" i="0" kern="1200" spc="-10" baseline="0">
                <a:solidFill>
                  <a:schemeClr val="tx1"/>
                </a:solidFill>
                <a:latin typeface="Calibri Light" panose="020F0302020204030204" pitchFamily="34" charset="0"/>
                <a:ea typeface="Roboto" panose="02000000000000000000" pitchFamily="2" charset="0"/>
                <a:cs typeface="Calibri Light" panose="020F0302020204030204" pitchFamily="34" charset="0"/>
              </a:defRPr>
            </a:lvl1pPr>
            <a:lvl2pPr marL="198000" indent="-198000" algn="l" defTabSz="914400" rtl="0" eaLnBrk="1" latinLnBrk="0" hangingPunct="1">
              <a:lnSpc>
                <a:spcPct val="109000"/>
              </a:lnSpc>
              <a:spcBef>
                <a:spcPts val="0"/>
              </a:spcBef>
              <a:buFont typeface="Segoe UI" panose="020B0502040204020203" pitchFamily="34" charset="0"/>
              <a:buChar char="‒"/>
              <a:defRPr sz="2100" b="0" i="0" kern="1200" spc="-10" baseline="0">
                <a:solidFill>
                  <a:schemeClr val="tx1"/>
                </a:solidFill>
                <a:latin typeface="Calibri Light" panose="020F0302020204030204" pitchFamily="34" charset="0"/>
                <a:ea typeface="Roboto" panose="02000000000000000000" pitchFamily="2" charset="0"/>
                <a:cs typeface="Calibri Light" panose="020F0302020204030204" pitchFamily="34" charset="0"/>
              </a:defRPr>
            </a:lvl2pPr>
            <a:lvl3pPr marL="396000" indent="-198000" algn="l" defTabSz="914400" rtl="0" eaLnBrk="1" latinLnBrk="0" hangingPunct="1">
              <a:lnSpc>
                <a:spcPct val="109000"/>
              </a:lnSpc>
              <a:spcBef>
                <a:spcPts val="0"/>
              </a:spcBef>
              <a:buFont typeface="Segoe UI" panose="020B0502040204020203" pitchFamily="34" charset="0"/>
              <a:buChar char="‒"/>
              <a:defRPr sz="2100" b="0" i="0" kern="1200" spc="-10" baseline="0">
                <a:solidFill>
                  <a:schemeClr val="tx1"/>
                </a:solidFill>
                <a:latin typeface="Calibri Light" panose="020F0302020204030204" pitchFamily="34" charset="0"/>
                <a:ea typeface="Roboto" panose="02000000000000000000" pitchFamily="2" charset="0"/>
                <a:cs typeface="Calibri Light" panose="020F0302020204030204" pitchFamily="34" charset="0"/>
              </a:defRPr>
            </a:lvl3pPr>
            <a:lvl4pPr marL="594000" indent="-198000" algn="l" defTabSz="914400" rtl="0" eaLnBrk="1" latinLnBrk="0" hangingPunct="1">
              <a:lnSpc>
                <a:spcPct val="109000"/>
              </a:lnSpc>
              <a:spcBef>
                <a:spcPts val="0"/>
              </a:spcBef>
              <a:buFont typeface="Segoe UI" panose="020B0502040204020203" pitchFamily="34" charset="0"/>
              <a:buChar char="‒"/>
              <a:defRPr sz="2100" b="0" i="0" kern="1200" spc="-10" baseline="0">
                <a:solidFill>
                  <a:schemeClr val="tx1"/>
                </a:solidFill>
                <a:latin typeface="Calibri Light" panose="020F0302020204030204" pitchFamily="34" charset="0"/>
                <a:ea typeface="Roboto" panose="02000000000000000000" pitchFamily="2" charset="0"/>
                <a:cs typeface="Calibri Light" panose="020F0302020204030204" pitchFamily="34" charset="0"/>
              </a:defRPr>
            </a:lvl4pPr>
            <a:lvl5pPr marL="792000" indent="-198000" algn="l" defTabSz="914400" rtl="0" eaLnBrk="1" latinLnBrk="0" hangingPunct="1">
              <a:lnSpc>
                <a:spcPct val="109000"/>
              </a:lnSpc>
              <a:spcBef>
                <a:spcPts val="0"/>
              </a:spcBef>
              <a:buFont typeface="Segoe UI" panose="020B0502040204020203" pitchFamily="34" charset="0"/>
              <a:buChar char="‒"/>
              <a:defRPr sz="2100" b="0" i="0" kern="1200" spc="-10" baseline="0">
                <a:solidFill>
                  <a:schemeClr val="tx1"/>
                </a:solidFill>
                <a:latin typeface="Calibri Light" panose="020F0302020204030204" pitchFamily="34" charset="0"/>
                <a:ea typeface="Roboto" panose="02000000000000000000" pitchFamily="2" charset="0"/>
                <a:cs typeface="Calibri Light" panose="020F03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</a:pPr>
            <a:endParaRPr lang="de-DE" sz="26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10000"/>
              </a:lnSpc>
            </a:pPr>
            <a:r>
              <a:rPr lang="de-CH" sz="26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Die folgenden Bewohnenden werden aus der Berechnung des MQI ausgeschlossen:</a:t>
            </a:r>
            <a:br>
              <a:rPr lang="de-CH" sz="26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de-CH" sz="2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lnSpc>
                <a:spcPct val="110000"/>
              </a:lnSpc>
              <a:buFont typeface="Symbol" pitchFamily="2" charset="2"/>
              <a:buChar char="-"/>
            </a:pPr>
            <a:r>
              <a:rPr lang="de-CH" sz="26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Bewohnende, die keine Medikamente einnehmen</a:t>
            </a:r>
            <a:endParaRPr lang="de-CH" sz="2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lnSpc>
                <a:spcPct val="110000"/>
              </a:lnSpc>
              <a:buFont typeface="Symbol" pitchFamily="2" charset="2"/>
              <a:buChar char="-"/>
            </a:pPr>
            <a:r>
              <a:rPr lang="de-CH" sz="26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Bewohnende, die nur über ein Eintrittsassessment verfügen</a:t>
            </a:r>
          </a:p>
          <a:p>
            <a:pPr marL="457200" indent="-457200">
              <a:lnSpc>
                <a:spcPct val="110000"/>
              </a:lnSpc>
              <a:buFont typeface="Symbol" pitchFamily="2" charset="2"/>
              <a:buChar char="-"/>
            </a:pPr>
            <a:endParaRPr lang="de-CH" sz="26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10000"/>
              </a:lnSpc>
            </a:pPr>
            <a:r>
              <a:rPr lang="de-CH" sz="26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Begründung: ein Eintrittsassessment muss in den ersten 14 Tagen abgeschlossen werden. Eine Medikationsreview bei Heimeintritt braucht mehr Zeit.</a:t>
            </a:r>
            <a:endParaRPr lang="de-CH" sz="2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0D475D6E-6861-2579-4B3D-E6E7B4ED7B8C}"/>
              </a:ext>
            </a:extLst>
          </p:cNvPr>
          <p:cNvSpPr>
            <a:spLocks noChangeAspect="1"/>
          </p:cNvSpPr>
          <p:nvPr/>
        </p:nvSpPr>
        <p:spPr>
          <a:xfrm>
            <a:off x="10553551" y="162333"/>
            <a:ext cx="1440000" cy="1440000"/>
          </a:xfrm>
          <a:prstGeom prst="ellipse">
            <a:avLst/>
          </a:prstGeom>
          <a:solidFill>
            <a:schemeClr val="bg2"/>
          </a:solidFill>
          <a:ln w="6350">
            <a:solidFill>
              <a:schemeClr val="bg2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72000" tIns="72000" rIns="72000" bIns="72000" rtlCol="0" anchor="t"/>
          <a:lstStyle/>
          <a:p>
            <a:pPr algn="ctr"/>
            <a:endParaRPr lang="de-CH" noProof="0" dirty="0">
              <a:solidFill>
                <a:schemeClr val="bg1"/>
              </a:solidFill>
              <a:latin typeface="Calibri" panose="020F0502020204030204" pitchFamily="34" charset="0"/>
              <a:ea typeface="Roboto" panose="02000000000000000000" pitchFamily="2" charset="0"/>
            </a:endParaRPr>
          </a:p>
        </p:txBody>
      </p:sp>
      <p:pic>
        <p:nvPicPr>
          <p:cNvPr id="6" name="Picture 5" descr="A white eye and pills in a circle with a magnifying glass&#10;&#10;AI-generated content may be incorrect.">
            <a:extLst>
              <a:ext uri="{FF2B5EF4-FFF2-40B4-BE49-F238E27FC236}">
                <a16:creationId xmlns:a16="http://schemas.microsoft.com/office/drawing/2014/main" id="{F6C3C886-6C70-E750-7CB2-45A1329219E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97259" y="315716"/>
            <a:ext cx="1152584" cy="1155759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D7706528-C714-7DB6-CB4B-D5A2E20457A1}"/>
              </a:ext>
            </a:extLst>
          </p:cNvPr>
          <p:cNvSpPr txBox="1"/>
          <p:nvPr/>
        </p:nvSpPr>
        <p:spPr bwMode="auto">
          <a:xfrm>
            <a:off x="7489801" y="6314333"/>
            <a:ext cx="4292624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de-CH" sz="1000" dirty="0"/>
              <a:t>(ARTISET, CURAVIVA, </a:t>
            </a:r>
            <a:r>
              <a:rPr lang="de-CH" sz="1000" dirty="0" err="1"/>
              <a:t>senesuisse</a:t>
            </a:r>
            <a:r>
              <a:rPr lang="de-CH" sz="1000" dirty="0"/>
              <a:t>, 2025)</a:t>
            </a:r>
            <a:endParaRPr dirty="0"/>
          </a:p>
        </p:txBody>
      </p:sp>
      <p:sp>
        <p:nvSpPr>
          <p:cNvPr id="7" name="Fußzeilenplatzhalter 1">
            <a:extLst>
              <a:ext uri="{FF2B5EF4-FFF2-40B4-BE49-F238E27FC236}">
                <a16:creationId xmlns:a16="http://schemas.microsoft.com/office/drawing/2014/main" id="{6BA95C82-C383-27CE-FAA9-7856948E6D28}"/>
              </a:ext>
            </a:extLst>
          </p:cNvPr>
          <p:cNvSpPr txBox="1">
            <a:spLocks/>
          </p:cNvSpPr>
          <p:nvPr/>
        </p:nvSpPr>
        <p:spPr>
          <a:xfrm>
            <a:off x="409575" y="6410324"/>
            <a:ext cx="7743825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800" dirty="0"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  <a:t>www.artiset.ch/pflegequalitaet – CC BY-NC-SA </a:t>
            </a:r>
            <a:r>
              <a:rPr lang="de-DE" sz="800" dirty="0" err="1"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  <a:t>senesuisse</a:t>
            </a:r>
            <a:r>
              <a:rPr lang="de-DE" sz="800" dirty="0"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  <a:t> und CURAVIVA </a:t>
            </a:r>
            <a:endParaRPr lang="de-CH" sz="800" dirty="0">
              <a:latin typeface="Calibri" panose="020F0502020204030204" pitchFamily="34" charset="0"/>
              <a:ea typeface="Roboto" panose="02000000000000000000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133801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7138F9-E097-0E17-C809-030C04093D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1319" y="315716"/>
            <a:ext cx="10062231" cy="1341634"/>
          </a:xfrm>
        </p:spPr>
        <p:txBody>
          <a:bodyPr/>
          <a:lstStyle/>
          <a:p>
            <a:r>
              <a:rPr lang="de-CH" sz="4500" noProof="0" dirty="0"/>
              <a:t>Risikoadjustierung beim MQI </a:t>
            </a:r>
            <a:br>
              <a:rPr lang="de-CH" sz="4500" noProof="0" dirty="0"/>
            </a:br>
            <a:r>
              <a:rPr lang="de-CH" sz="4500" noProof="0" dirty="0"/>
              <a:t>Medikationsreview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B330B27B-E83F-070E-E973-47044F7DB2AA}"/>
              </a:ext>
            </a:extLst>
          </p:cNvPr>
          <p:cNvSpPr>
            <a:spLocks noChangeAspect="1"/>
          </p:cNvSpPr>
          <p:nvPr/>
        </p:nvSpPr>
        <p:spPr>
          <a:xfrm>
            <a:off x="10553551" y="162333"/>
            <a:ext cx="1440000" cy="1440000"/>
          </a:xfrm>
          <a:prstGeom prst="ellipse">
            <a:avLst/>
          </a:prstGeom>
          <a:solidFill>
            <a:schemeClr val="bg2"/>
          </a:solidFill>
          <a:ln w="6350">
            <a:solidFill>
              <a:schemeClr val="bg2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72000" tIns="72000" rIns="72000" bIns="72000" rtlCol="0" anchor="t"/>
          <a:lstStyle/>
          <a:p>
            <a:pPr algn="ctr"/>
            <a:endParaRPr lang="de-CH" noProof="0" dirty="0">
              <a:solidFill>
                <a:schemeClr val="bg1"/>
              </a:solidFill>
              <a:latin typeface="Calibri" panose="020F0502020204030204" pitchFamily="34" charset="0"/>
              <a:ea typeface="Roboto" panose="02000000000000000000" pitchFamily="2" charset="0"/>
            </a:endParaRPr>
          </a:p>
        </p:txBody>
      </p:sp>
      <p:pic>
        <p:nvPicPr>
          <p:cNvPr id="5" name="Picture 4" descr="A white eye and pills in a circle with a magnifying glass&#10;&#10;AI-generated content may be incorrect.">
            <a:extLst>
              <a:ext uri="{FF2B5EF4-FFF2-40B4-BE49-F238E27FC236}">
                <a16:creationId xmlns:a16="http://schemas.microsoft.com/office/drawing/2014/main" id="{C594E564-FD26-5C3E-8B94-3E8E10004B0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97259" y="315716"/>
            <a:ext cx="1152584" cy="1155759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2286136F-0AD7-60E1-A925-BAE94315A49E}"/>
              </a:ext>
            </a:extLst>
          </p:cNvPr>
          <p:cNvSpPr txBox="1">
            <a:spLocks/>
          </p:cNvSpPr>
          <p:nvPr/>
        </p:nvSpPr>
        <p:spPr bwMode="auto">
          <a:xfrm>
            <a:off x="1308100" y="2409567"/>
            <a:ext cx="10045700" cy="376739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109000"/>
              </a:lnSpc>
              <a:spcBef>
                <a:spcPts val="0"/>
              </a:spcBef>
              <a:buFont typeface="+mj-lt"/>
              <a:buNone/>
              <a:defRPr sz="2100" b="0" i="0" kern="1200" spc="-10" baseline="0">
                <a:solidFill>
                  <a:schemeClr val="tx1"/>
                </a:solidFill>
                <a:latin typeface="Calibri Light" panose="020F0302020204030204" pitchFamily="34" charset="0"/>
                <a:ea typeface="Roboto" panose="02000000000000000000" pitchFamily="2" charset="0"/>
                <a:cs typeface="Calibri Light" panose="020F0302020204030204" pitchFamily="34" charset="0"/>
              </a:defRPr>
            </a:lvl1pPr>
            <a:lvl2pPr marL="198000" indent="-198000" algn="l" defTabSz="914400" rtl="0" eaLnBrk="1" latinLnBrk="0" hangingPunct="1">
              <a:lnSpc>
                <a:spcPct val="109000"/>
              </a:lnSpc>
              <a:spcBef>
                <a:spcPts val="0"/>
              </a:spcBef>
              <a:buFont typeface="Segoe UI" panose="020B0502040204020203" pitchFamily="34" charset="0"/>
              <a:buChar char="‒"/>
              <a:defRPr sz="2100" b="0" i="0" kern="1200" spc="-10" baseline="0">
                <a:solidFill>
                  <a:schemeClr val="tx1"/>
                </a:solidFill>
                <a:latin typeface="Calibri Light" panose="020F0302020204030204" pitchFamily="34" charset="0"/>
                <a:ea typeface="Roboto" panose="02000000000000000000" pitchFamily="2" charset="0"/>
                <a:cs typeface="Calibri Light" panose="020F0302020204030204" pitchFamily="34" charset="0"/>
              </a:defRPr>
            </a:lvl2pPr>
            <a:lvl3pPr marL="396000" indent="-198000" algn="l" defTabSz="914400" rtl="0" eaLnBrk="1" latinLnBrk="0" hangingPunct="1">
              <a:lnSpc>
                <a:spcPct val="109000"/>
              </a:lnSpc>
              <a:spcBef>
                <a:spcPts val="0"/>
              </a:spcBef>
              <a:buFont typeface="Segoe UI" panose="020B0502040204020203" pitchFamily="34" charset="0"/>
              <a:buChar char="‒"/>
              <a:defRPr sz="2100" b="0" i="0" kern="1200" spc="-10" baseline="0">
                <a:solidFill>
                  <a:schemeClr val="tx1"/>
                </a:solidFill>
                <a:latin typeface="Calibri Light" panose="020F0302020204030204" pitchFamily="34" charset="0"/>
                <a:ea typeface="Roboto" panose="02000000000000000000" pitchFamily="2" charset="0"/>
                <a:cs typeface="Calibri Light" panose="020F0302020204030204" pitchFamily="34" charset="0"/>
              </a:defRPr>
            </a:lvl3pPr>
            <a:lvl4pPr marL="594000" indent="-198000" algn="l" defTabSz="914400" rtl="0" eaLnBrk="1" latinLnBrk="0" hangingPunct="1">
              <a:lnSpc>
                <a:spcPct val="109000"/>
              </a:lnSpc>
              <a:spcBef>
                <a:spcPts val="0"/>
              </a:spcBef>
              <a:buFont typeface="Segoe UI" panose="020B0502040204020203" pitchFamily="34" charset="0"/>
              <a:buChar char="‒"/>
              <a:defRPr sz="2100" b="0" i="0" kern="1200" spc="-10" baseline="0">
                <a:solidFill>
                  <a:schemeClr val="tx1"/>
                </a:solidFill>
                <a:latin typeface="Calibri Light" panose="020F0302020204030204" pitchFamily="34" charset="0"/>
                <a:ea typeface="Roboto" panose="02000000000000000000" pitchFamily="2" charset="0"/>
                <a:cs typeface="Calibri Light" panose="020F0302020204030204" pitchFamily="34" charset="0"/>
              </a:defRPr>
            </a:lvl4pPr>
            <a:lvl5pPr marL="792000" indent="-198000" algn="l" defTabSz="914400" rtl="0" eaLnBrk="1" latinLnBrk="0" hangingPunct="1">
              <a:lnSpc>
                <a:spcPct val="109000"/>
              </a:lnSpc>
              <a:spcBef>
                <a:spcPts val="0"/>
              </a:spcBef>
              <a:buFont typeface="Segoe UI" panose="020B0502040204020203" pitchFamily="34" charset="0"/>
              <a:buChar char="‒"/>
              <a:defRPr sz="2100" b="0" i="0" kern="1200" spc="-10" baseline="0">
                <a:solidFill>
                  <a:schemeClr val="tx1"/>
                </a:solidFill>
                <a:latin typeface="Calibri Light" panose="020F0302020204030204" pitchFamily="34" charset="0"/>
                <a:ea typeface="Roboto" panose="02000000000000000000" pitchFamily="2" charset="0"/>
                <a:cs typeface="Calibri Light" panose="020F03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  <a:defRPr/>
            </a:pPr>
            <a:r>
              <a:rPr lang="de-CH" sz="2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Der MQI wird aktuell nicht national rapportiert durch das Bundesamt für Gesundheit (BAG) und nicht risikoadjustiert. Sollte er öffentlich rapportiert werden, wird er ebenfalls nicht risikoadjustiert: </a:t>
            </a:r>
            <a:endParaRPr lang="de-DE" sz="26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10000"/>
              </a:lnSpc>
              <a:defRPr/>
            </a:pPr>
            <a:endParaRPr lang="de-DE" sz="26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lnSpc>
                <a:spcPct val="110000"/>
              </a:lnSpc>
              <a:buFont typeface="Symbol" pitchFamily="2" charset="2"/>
              <a:buChar char="-"/>
              <a:defRPr/>
            </a:pPr>
            <a:r>
              <a:rPr lang="de-DE" sz="26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Es handelt sich um einen Prozess, der unabhängig von der körperlichen oder kognitiven Verfassung der Bewohnenden durchgeführt werden sollte 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F624075F-1BB9-BE4E-A5C6-DA49FEF856A5}"/>
              </a:ext>
            </a:extLst>
          </p:cNvPr>
          <p:cNvSpPr txBox="1"/>
          <p:nvPr/>
        </p:nvSpPr>
        <p:spPr bwMode="auto">
          <a:xfrm>
            <a:off x="7489801" y="6314333"/>
            <a:ext cx="4292624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de-CH" sz="1000" dirty="0"/>
              <a:t>(ARTISET, CURAVIVA, </a:t>
            </a:r>
            <a:r>
              <a:rPr lang="de-CH" sz="1000" dirty="0" err="1"/>
              <a:t>senesuisse</a:t>
            </a:r>
            <a:r>
              <a:rPr lang="de-CH" sz="1000" dirty="0"/>
              <a:t>, 2025)</a:t>
            </a:r>
            <a:endParaRPr dirty="0"/>
          </a:p>
        </p:txBody>
      </p:sp>
      <p:sp>
        <p:nvSpPr>
          <p:cNvPr id="7" name="Fußzeilenplatzhalter 1">
            <a:extLst>
              <a:ext uri="{FF2B5EF4-FFF2-40B4-BE49-F238E27FC236}">
                <a16:creationId xmlns:a16="http://schemas.microsoft.com/office/drawing/2014/main" id="{17FE7A58-CF84-4B42-17EC-6260A0564E3A}"/>
              </a:ext>
            </a:extLst>
          </p:cNvPr>
          <p:cNvSpPr txBox="1">
            <a:spLocks/>
          </p:cNvSpPr>
          <p:nvPr/>
        </p:nvSpPr>
        <p:spPr>
          <a:xfrm>
            <a:off x="409575" y="6410324"/>
            <a:ext cx="7743825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800" dirty="0"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  <a:t>www.artiset.ch/pflegequalitaet – CC BY-NC-SA </a:t>
            </a:r>
            <a:r>
              <a:rPr lang="de-DE" sz="800" dirty="0" err="1"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  <a:t>senesuisse</a:t>
            </a:r>
            <a:r>
              <a:rPr lang="de-DE" sz="800" dirty="0"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  <a:t> und CURAVIVA </a:t>
            </a:r>
            <a:endParaRPr lang="de-CH" sz="800" dirty="0">
              <a:latin typeface="Calibri" panose="020F0502020204030204" pitchFamily="34" charset="0"/>
              <a:ea typeface="Roboto" panose="02000000000000000000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611405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914AF12-029A-3BAE-FB9E-DF2E1224A3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Untertitel 6">
            <a:extLst>
              <a:ext uri="{FF2B5EF4-FFF2-40B4-BE49-F238E27FC236}">
                <a16:creationId xmlns:a16="http://schemas.microsoft.com/office/drawing/2014/main" id="{312AF398-44E4-E1B0-9D6E-32AF3F7C40F1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4070350" y="371475"/>
            <a:ext cx="8121650" cy="5651500"/>
          </a:xfrm>
          <a:prstGeom prst="rect">
            <a:avLst/>
          </a:prstGeom>
        </p:spPr>
        <p:txBody>
          <a:bodyPr anchor="ctr"/>
          <a:lstStyle/>
          <a:p>
            <a:pPr marL="0" indent="0">
              <a:buNone/>
            </a:pPr>
            <a:r>
              <a:rPr lang="de-CH" sz="8000" b="1" noProof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Habt ihr Fragen?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9121362E-A547-E8AA-1CCA-8410481CEC07}"/>
              </a:ext>
            </a:extLst>
          </p:cNvPr>
          <p:cNvSpPr/>
          <p:nvPr/>
        </p:nvSpPr>
        <p:spPr>
          <a:xfrm>
            <a:off x="409575" y="1816414"/>
            <a:ext cx="2761412" cy="2761412"/>
          </a:xfrm>
          <a:prstGeom prst="ellipse">
            <a:avLst/>
          </a:prstGeom>
          <a:solidFill>
            <a:schemeClr val="bg1"/>
          </a:solidFill>
          <a:ln w="635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108000" tIns="90000" rIns="108000" bIns="90000" rtlCol="0" anchor="ctr" anchorCtr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CH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pic>
        <p:nvPicPr>
          <p:cNvPr id="6" name="Grafik 5" descr="Gedankenblase mit einfarbiger Füllung">
            <a:extLst>
              <a:ext uri="{FF2B5EF4-FFF2-40B4-BE49-F238E27FC236}">
                <a16:creationId xmlns:a16="http://schemas.microsoft.com/office/drawing/2014/main" id="{AD31A0E5-DB1E-4916-D159-019A782094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01920" y="2408759"/>
            <a:ext cx="1576721" cy="1576721"/>
          </a:xfrm>
          <a:prstGeom prst="rect">
            <a:avLst/>
          </a:prstGeom>
        </p:spPr>
      </p:pic>
      <p:sp>
        <p:nvSpPr>
          <p:cNvPr id="3" name="Fußzeilenplatzhalter 1">
            <a:extLst>
              <a:ext uri="{FF2B5EF4-FFF2-40B4-BE49-F238E27FC236}">
                <a16:creationId xmlns:a16="http://schemas.microsoft.com/office/drawing/2014/main" id="{1DC50BB1-B69B-22CF-A66E-14BF974FC3B5}"/>
              </a:ext>
            </a:extLst>
          </p:cNvPr>
          <p:cNvSpPr txBox="1">
            <a:spLocks/>
          </p:cNvSpPr>
          <p:nvPr/>
        </p:nvSpPr>
        <p:spPr>
          <a:xfrm>
            <a:off x="11133138" y="6410325"/>
            <a:ext cx="649287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202A2B-C977-E242-981D-4353B69DDCE3}" type="slidenum">
              <a:rPr kumimoji="0" lang="de-CH" sz="8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Roboto" panose="02000000000000000000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de-CH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Roboto" panose="02000000000000000000" pitchFamily="2" charset="0"/>
              <a:cs typeface="+mn-cs"/>
            </a:endParaRPr>
          </a:p>
        </p:txBody>
      </p:sp>
      <p:sp>
        <p:nvSpPr>
          <p:cNvPr id="4" name="Fußzeilenplatzhalter 1">
            <a:extLst>
              <a:ext uri="{FF2B5EF4-FFF2-40B4-BE49-F238E27FC236}">
                <a16:creationId xmlns:a16="http://schemas.microsoft.com/office/drawing/2014/main" id="{F772B421-ADFC-6F58-03A4-95A9683BF6FA}"/>
              </a:ext>
            </a:extLst>
          </p:cNvPr>
          <p:cNvSpPr txBox="1">
            <a:spLocks/>
          </p:cNvSpPr>
          <p:nvPr/>
        </p:nvSpPr>
        <p:spPr>
          <a:xfrm>
            <a:off x="409575" y="6410324"/>
            <a:ext cx="7743825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800" dirty="0">
                <a:solidFill>
                  <a:schemeClr val="bg1"/>
                </a:solidFill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  <a:t>www.artiset.ch/pflegequalitaet – CC BY-NC-SA </a:t>
            </a:r>
            <a:r>
              <a:rPr lang="de-DE" sz="800" dirty="0" err="1">
                <a:solidFill>
                  <a:schemeClr val="bg1"/>
                </a:solidFill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  <a:t>senesuisse</a:t>
            </a:r>
            <a:r>
              <a:rPr lang="de-DE" sz="800" dirty="0">
                <a:solidFill>
                  <a:schemeClr val="bg1"/>
                </a:solidFill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  <a:t> und CURAVIVA </a:t>
            </a:r>
            <a:endParaRPr lang="de-CH" sz="800" dirty="0">
              <a:solidFill>
                <a:schemeClr val="bg1"/>
              </a:solidFill>
              <a:latin typeface="Calibri" panose="020F0502020204030204" pitchFamily="34" charset="0"/>
              <a:ea typeface="Roboto" panose="02000000000000000000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272445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5634061D-B077-AC02-9CB4-646180C5812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err="1"/>
              <a:t>Übungsbeispiele</a:t>
            </a:r>
            <a:endParaRPr lang="en-CH" dirty="0"/>
          </a:p>
        </p:txBody>
      </p:sp>
      <p:sp>
        <p:nvSpPr>
          <p:cNvPr id="3" name="Fußzeilenplatzhalter 1">
            <a:extLst>
              <a:ext uri="{FF2B5EF4-FFF2-40B4-BE49-F238E27FC236}">
                <a16:creationId xmlns:a16="http://schemas.microsoft.com/office/drawing/2014/main" id="{A6FE127A-D090-64C6-2880-08D48A62B361}"/>
              </a:ext>
            </a:extLst>
          </p:cNvPr>
          <p:cNvSpPr txBox="1">
            <a:spLocks/>
          </p:cNvSpPr>
          <p:nvPr/>
        </p:nvSpPr>
        <p:spPr>
          <a:xfrm>
            <a:off x="409575" y="6410324"/>
            <a:ext cx="7743825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800" dirty="0"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  <a:t>www.artiset.ch/pflegequalitaet – CC BY-NC-SA </a:t>
            </a:r>
            <a:r>
              <a:rPr lang="de-DE" sz="800" dirty="0" err="1"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  <a:t>senesuisse</a:t>
            </a:r>
            <a:r>
              <a:rPr lang="de-DE" sz="800" dirty="0"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  <a:t> und CURAVIVA </a:t>
            </a:r>
            <a:endParaRPr lang="de-CH" sz="800" dirty="0">
              <a:latin typeface="Calibri" panose="020F0502020204030204" pitchFamily="34" charset="0"/>
              <a:ea typeface="Roboto" panose="02000000000000000000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723385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BF6DD2-76CC-7A69-3D39-2BC2791ECD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8D01B352-186E-186D-2F3F-23F0D3554011}"/>
              </a:ext>
            </a:extLst>
          </p:cNvPr>
          <p:cNvSpPr txBox="1">
            <a:spLocks/>
          </p:cNvSpPr>
          <p:nvPr/>
        </p:nvSpPr>
        <p:spPr>
          <a:xfrm>
            <a:off x="880781" y="2582426"/>
            <a:ext cx="10392770" cy="36845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anchor="ctr"/>
          <a:lstStyle>
            <a:lvl1pPr marL="0" indent="0" algn="l" defTabSz="914400" rtl="0" eaLnBrk="1" latinLnBrk="0" hangingPunct="1">
              <a:lnSpc>
                <a:spcPct val="109000"/>
              </a:lnSpc>
              <a:spcBef>
                <a:spcPts val="0"/>
              </a:spcBef>
              <a:buFont typeface="+mj-lt"/>
              <a:buNone/>
              <a:defRPr sz="2100" b="0" i="0" kern="1200" spc="-10" baseline="0">
                <a:solidFill>
                  <a:schemeClr val="tx1"/>
                </a:solidFill>
                <a:latin typeface="Calibri Light" panose="020F0302020204030204" pitchFamily="34" charset="0"/>
                <a:ea typeface="Roboto" panose="02000000000000000000" pitchFamily="2" charset="0"/>
                <a:cs typeface="Calibri Light" panose="020F0302020204030204" pitchFamily="34" charset="0"/>
              </a:defRPr>
            </a:lvl1pPr>
            <a:lvl2pPr marL="198000" indent="-198000" algn="l" defTabSz="914400" rtl="0" eaLnBrk="1" latinLnBrk="0" hangingPunct="1">
              <a:lnSpc>
                <a:spcPct val="109000"/>
              </a:lnSpc>
              <a:spcBef>
                <a:spcPts val="0"/>
              </a:spcBef>
              <a:buFont typeface="Segoe UI" panose="020B0502040204020203" pitchFamily="34" charset="0"/>
              <a:buChar char="‒"/>
              <a:defRPr sz="2100" b="0" i="0" kern="1200" spc="-10" baseline="0">
                <a:solidFill>
                  <a:schemeClr val="tx1"/>
                </a:solidFill>
                <a:latin typeface="Calibri Light" panose="020F0302020204030204" pitchFamily="34" charset="0"/>
                <a:ea typeface="Roboto" panose="02000000000000000000" pitchFamily="2" charset="0"/>
                <a:cs typeface="Calibri Light" panose="020F0302020204030204" pitchFamily="34" charset="0"/>
              </a:defRPr>
            </a:lvl2pPr>
            <a:lvl3pPr marL="396000" indent="-198000" algn="l" defTabSz="914400" rtl="0" eaLnBrk="1" latinLnBrk="0" hangingPunct="1">
              <a:lnSpc>
                <a:spcPct val="109000"/>
              </a:lnSpc>
              <a:spcBef>
                <a:spcPts val="0"/>
              </a:spcBef>
              <a:buFont typeface="Segoe UI" panose="020B0502040204020203" pitchFamily="34" charset="0"/>
              <a:buChar char="‒"/>
              <a:defRPr sz="2100" b="0" i="0" kern="1200" spc="-10" baseline="0">
                <a:solidFill>
                  <a:schemeClr val="tx1"/>
                </a:solidFill>
                <a:latin typeface="Calibri Light" panose="020F0302020204030204" pitchFamily="34" charset="0"/>
                <a:ea typeface="Roboto" panose="02000000000000000000" pitchFamily="2" charset="0"/>
                <a:cs typeface="Calibri Light" panose="020F0302020204030204" pitchFamily="34" charset="0"/>
              </a:defRPr>
            </a:lvl3pPr>
            <a:lvl4pPr marL="594000" indent="-198000" algn="l" defTabSz="914400" rtl="0" eaLnBrk="1" latinLnBrk="0" hangingPunct="1">
              <a:lnSpc>
                <a:spcPct val="109000"/>
              </a:lnSpc>
              <a:spcBef>
                <a:spcPts val="0"/>
              </a:spcBef>
              <a:buFont typeface="Segoe UI" panose="020B0502040204020203" pitchFamily="34" charset="0"/>
              <a:buChar char="‒"/>
              <a:defRPr sz="2100" b="0" i="0" kern="1200" spc="-10" baseline="0">
                <a:solidFill>
                  <a:schemeClr val="tx1"/>
                </a:solidFill>
                <a:latin typeface="Calibri Light" panose="020F0302020204030204" pitchFamily="34" charset="0"/>
                <a:ea typeface="Roboto" panose="02000000000000000000" pitchFamily="2" charset="0"/>
                <a:cs typeface="Calibri Light" panose="020F0302020204030204" pitchFamily="34" charset="0"/>
              </a:defRPr>
            </a:lvl4pPr>
            <a:lvl5pPr marL="792000" indent="-198000" algn="l" defTabSz="914400" rtl="0" eaLnBrk="1" latinLnBrk="0" hangingPunct="1">
              <a:lnSpc>
                <a:spcPct val="109000"/>
              </a:lnSpc>
              <a:spcBef>
                <a:spcPts val="0"/>
              </a:spcBef>
              <a:buFont typeface="Segoe UI" panose="020B0502040204020203" pitchFamily="34" charset="0"/>
              <a:buChar char="‒"/>
              <a:defRPr sz="2100" b="0" i="0" kern="1200" spc="-10" baseline="0">
                <a:solidFill>
                  <a:schemeClr val="tx1"/>
                </a:solidFill>
                <a:latin typeface="Calibri Light" panose="020F0302020204030204" pitchFamily="34" charset="0"/>
                <a:ea typeface="Roboto" panose="02000000000000000000" pitchFamily="2" charset="0"/>
                <a:cs typeface="Calibri Light" panose="020F03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lnSpc>
                <a:spcPct val="150000"/>
              </a:lnSpc>
              <a:spcAft>
                <a:spcPts val="1200"/>
              </a:spcAft>
              <a:buFont typeface="+mj-lt"/>
              <a:buAutoNum type="arabicPeriod"/>
            </a:pPr>
            <a:r>
              <a:rPr lang="de-CH" sz="23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Hausärztin/Hausarzt oder Heimärztin/Heimarzt des Bewohners/der Bewohnerin</a:t>
            </a:r>
          </a:p>
          <a:p>
            <a:pPr marL="457200" indent="-457200">
              <a:lnSpc>
                <a:spcPct val="150000"/>
              </a:lnSpc>
              <a:spcAft>
                <a:spcPts val="1200"/>
              </a:spcAft>
              <a:buFont typeface="+mj-lt"/>
              <a:buAutoNum type="arabicPeriod"/>
            </a:pPr>
            <a:r>
              <a:rPr lang="de-CH" sz="23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Pflegefachperson des Pflegeheims</a:t>
            </a:r>
          </a:p>
          <a:p>
            <a:pPr marL="457200" indent="-457200">
              <a:lnSpc>
                <a:spcPct val="150000"/>
              </a:lnSpc>
              <a:spcAft>
                <a:spcPts val="1200"/>
              </a:spcAft>
              <a:buFont typeface="+mj-lt"/>
              <a:buAutoNum type="arabicPeriod"/>
            </a:pPr>
            <a:r>
              <a:rPr lang="de-CH" sz="23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Apotheker/Apothekerin</a:t>
            </a:r>
          </a:p>
          <a:p>
            <a:pPr marL="457200" indent="-457200">
              <a:lnSpc>
                <a:spcPct val="150000"/>
              </a:lnSpc>
              <a:spcAft>
                <a:spcPts val="1200"/>
              </a:spcAft>
              <a:buFont typeface="+mj-lt"/>
              <a:buAutoNum type="arabicPeriod"/>
            </a:pPr>
            <a:r>
              <a:rPr lang="de-CH" sz="23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Bewohnende (oder vertretungsberechtigte Person für medizinische Massnahmen)</a:t>
            </a:r>
          </a:p>
          <a:p>
            <a:pPr marL="457200" indent="-457200">
              <a:lnSpc>
                <a:spcPct val="150000"/>
              </a:lnSpc>
              <a:spcAft>
                <a:spcPts val="1200"/>
              </a:spcAft>
              <a:buFont typeface="+mj-lt"/>
              <a:buAutoNum type="arabicPeriod"/>
            </a:pPr>
            <a:r>
              <a:rPr lang="de-CH" sz="23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Heimleitung</a:t>
            </a:r>
          </a:p>
          <a:p>
            <a:endParaRPr lang="en-CH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Eine Ecke des Rechtecks abrunden 5">
            <a:extLst>
              <a:ext uri="{FF2B5EF4-FFF2-40B4-BE49-F238E27FC236}">
                <a16:creationId xmlns:a16="http://schemas.microsoft.com/office/drawing/2014/main" id="{D4FB909E-8A1F-6256-CBA4-527D94769143}"/>
              </a:ext>
            </a:extLst>
          </p:cNvPr>
          <p:cNvSpPr/>
          <p:nvPr/>
        </p:nvSpPr>
        <p:spPr>
          <a:xfrm>
            <a:off x="880780" y="1746234"/>
            <a:ext cx="10392771" cy="836192"/>
          </a:xfrm>
          <a:prstGeom prst="round1Rect">
            <a:avLst/>
          </a:prstGeom>
          <a:solidFill>
            <a:schemeClr val="accent2"/>
          </a:solidFill>
          <a:ln w="6350">
            <a:solidFill>
              <a:schemeClr val="accent2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108000" tIns="90000" rIns="108000" bIns="90000" rtlCol="0" anchor="ctr"/>
          <a:lstStyle/>
          <a:p>
            <a:pPr>
              <a:lnSpc>
                <a:spcPct val="107000"/>
              </a:lnSpc>
              <a:spcAft>
                <a:spcPts val="800"/>
              </a:spcAft>
              <a:defRPr/>
            </a:pPr>
            <a:r>
              <a:rPr lang="de-CH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Wer muss gemäss der Mindestkriterien (mindestens) in die Medikationsreview involviert sein:</a:t>
            </a:r>
          </a:p>
        </p:txBody>
      </p:sp>
      <p:grpSp>
        <p:nvGrpSpPr>
          <p:cNvPr id="7" name="Gruppieren 6">
            <a:extLst>
              <a:ext uri="{FF2B5EF4-FFF2-40B4-BE49-F238E27FC236}">
                <a16:creationId xmlns:a16="http://schemas.microsoft.com/office/drawing/2014/main" id="{F6A3F339-5F3E-F35E-B864-4E1ABCFAE79F}"/>
              </a:ext>
            </a:extLst>
          </p:cNvPr>
          <p:cNvGrpSpPr/>
          <p:nvPr/>
        </p:nvGrpSpPr>
        <p:grpSpPr>
          <a:xfrm>
            <a:off x="10395967" y="237649"/>
            <a:ext cx="1440000" cy="1440000"/>
            <a:chOff x="10395967" y="237649"/>
            <a:chExt cx="1440000" cy="1440000"/>
          </a:xfrm>
          <a:solidFill>
            <a:schemeClr val="accent2"/>
          </a:solidFill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2364088E-4AED-4B7E-12AB-D3364D59378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395967" y="237649"/>
              <a:ext cx="1440000" cy="1440000"/>
            </a:xfrm>
            <a:prstGeom prst="ellipse">
              <a:avLst/>
            </a:prstGeom>
            <a:solidFill>
              <a:schemeClr val="bg2"/>
            </a:solidFill>
            <a:ln w="6350">
              <a:solidFill>
                <a:schemeClr val="bg2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72000" tIns="72000" rIns="72000" bIns="72000" rtlCol="0" anchor="t"/>
            <a:lstStyle/>
            <a:p>
              <a:pPr algn="ctr"/>
              <a:endParaRPr lang="de-DE" dirty="0">
                <a:solidFill>
                  <a:schemeClr val="bg1"/>
                </a:solidFill>
                <a:latin typeface="Calibri" panose="020F0502020204030204" pitchFamily="34" charset="0"/>
                <a:ea typeface="Roboto" panose="02000000000000000000" pitchFamily="2" charset="0"/>
              </a:endParaRPr>
            </a:p>
          </p:txBody>
        </p:sp>
        <p:pic>
          <p:nvPicPr>
            <p:cNvPr id="9" name="Graphic 5" descr="Chat with solid fill">
              <a:extLst>
                <a:ext uri="{FF2B5EF4-FFF2-40B4-BE49-F238E27FC236}">
                  <a16:creationId xmlns:a16="http://schemas.microsoft.com/office/drawing/2014/main" id="{7F4EC3BF-E85D-0315-14E2-FDF9FDB7777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0542619" y="384301"/>
              <a:ext cx="1146695" cy="1146695"/>
            </a:xfrm>
            <a:prstGeom prst="rect">
              <a:avLst/>
            </a:prstGeom>
          </p:spPr>
        </p:pic>
      </p:grpSp>
      <p:sp>
        <p:nvSpPr>
          <p:cNvPr id="15" name="Title 1">
            <a:extLst>
              <a:ext uri="{FF2B5EF4-FFF2-40B4-BE49-F238E27FC236}">
                <a16:creationId xmlns:a16="http://schemas.microsoft.com/office/drawing/2014/main" id="{9E42BED1-FA6A-9355-4BD8-7A6D273346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sz="4500" dirty="0"/>
              <a:t>Übungsbeispiel 1</a:t>
            </a:r>
            <a:endParaRPr lang="en-CH" sz="4500" dirty="0"/>
          </a:p>
        </p:txBody>
      </p: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DE563C34-8083-48B0-8ABA-5B87334B1993}"/>
              </a:ext>
            </a:extLst>
          </p:cNvPr>
          <p:cNvSpPr txBox="1">
            <a:spLocks/>
          </p:cNvSpPr>
          <p:nvPr/>
        </p:nvSpPr>
        <p:spPr>
          <a:xfrm>
            <a:off x="409575" y="6410324"/>
            <a:ext cx="7743825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800" dirty="0"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  <a:t>www.artiset.ch/pflegequalitaet – CC BY-NC-SA </a:t>
            </a:r>
            <a:r>
              <a:rPr lang="de-DE" sz="800" dirty="0" err="1"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  <a:t>senesuisse</a:t>
            </a:r>
            <a:r>
              <a:rPr lang="de-DE" sz="800" dirty="0"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  <a:t> und CURAVIVA </a:t>
            </a:r>
            <a:endParaRPr lang="de-CH" sz="800" dirty="0">
              <a:latin typeface="Calibri" panose="020F0502020204030204" pitchFamily="34" charset="0"/>
              <a:ea typeface="Roboto" panose="02000000000000000000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33287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C85577-97D0-C1EA-F0A2-EEE52DE034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sz="4500" dirty="0"/>
              <a:t>Übungsbeispiel</a:t>
            </a:r>
            <a:r>
              <a:rPr lang="en-GB" sz="4500" dirty="0"/>
              <a:t> 2: </a:t>
            </a:r>
            <a:r>
              <a:rPr lang="en-GB" sz="4500" dirty="0" err="1"/>
              <a:t>Richtig</a:t>
            </a:r>
            <a:r>
              <a:rPr lang="en-GB" sz="4500" dirty="0"/>
              <a:t> </a:t>
            </a:r>
            <a:r>
              <a:rPr lang="en-GB" sz="4500" dirty="0" err="1"/>
              <a:t>oder</a:t>
            </a:r>
            <a:r>
              <a:rPr lang="en-GB" sz="4500" dirty="0"/>
              <a:t> Falsch?</a:t>
            </a:r>
            <a:endParaRPr lang="en-CH" sz="450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707EEF0-8AE3-A4F9-7820-529BEAB41459}"/>
              </a:ext>
            </a:extLst>
          </p:cNvPr>
          <p:cNvSpPr/>
          <p:nvPr/>
        </p:nvSpPr>
        <p:spPr>
          <a:xfrm>
            <a:off x="6285319" y="4494658"/>
            <a:ext cx="5328000" cy="120782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20000"/>
                <a:lumOff val="8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108000" tIns="90000" rIns="108000" bIns="90000" rtlCol="0" anchor="t"/>
          <a:lstStyle/>
          <a:p>
            <a:pPr algn="l"/>
            <a:endParaRPr lang="en-CH" sz="1200" dirty="0">
              <a:solidFill>
                <a:schemeClr val="tx1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06980CA-19F2-70C9-7A6C-89AF05EE62B5}"/>
              </a:ext>
            </a:extLst>
          </p:cNvPr>
          <p:cNvSpPr/>
          <p:nvPr/>
        </p:nvSpPr>
        <p:spPr>
          <a:xfrm>
            <a:off x="957319" y="4494658"/>
            <a:ext cx="5328000" cy="1207827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108000" tIns="90000" rIns="108000" bIns="90000" rtlCol="0" anchor="t"/>
          <a:lstStyle/>
          <a:p>
            <a:pPr algn="l"/>
            <a:endParaRPr lang="en-CH" sz="1200" dirty="0">
              <a:solidFill>
                <a:schemeClr val="tx1"/>
              </a:solidFill>
            </a:endParaRPr>
          </a:p>
        </p:txBody>
      </p:sp>
      <p:sp>
        <p:nvSpPr>
          <p:cNvPr id="10" name="Inhaltsplatzhalter 2">
            <a:extLst>
              <a:ext uri="{FF2B5EF4-FFF2-40B4-BE49-F238E27FC236}">
                <a16:creationId xmlns:a16="http://schemas.microsoft.com/office/drawing/2014/main" id="{58EECC19-5568-E394-E879-7D79CB9C2170}"/>
              </a:ext>
            </a:extLst>
          </p:cNvPr>
          <p:cNvSpPr txBox="1">
            <a:spLocks/>
          </p:cNvSpPr>
          <p:nvPr/>
        </p:nvSpPr>
        <p:spPr bwMode="auto">
          <a:xfrm>
            <a:off x="957319" y="1872890"/>
            <a:ext cx="10661149" cy="2592000"/>
          </a:xfrm>
          <a:prstGeom prst="round1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anchor="t">
            <a:normAutofit/>
          </a:bodyPr>
          <a:lstStyle>
            <a:lvl1pPr marL="0" indent="0" algn="l" defTabSz="914400" rtl="0" eaLnBrk="1" latinLnBrk="0" hangingPunct="1">
              <a:lnSpc>
                <a:spcPct val="109000"/>
              </a:lnSpc>
              <a:spcBef>
                <a:spcPts val="0"/>
              </a:spcBef>
              <a:buFont typeface="+mj-lt"/>
              <a:buNone/>
              <a:defRPr sz="2100" b="0" i="0" kern="1200" spc="-10" baseline="0">
                <a:solidFill>
                  <a:schemeClr val="tx1"/>
                </a:solidFill>
                <a:latin typeface="Calibri Light" panose="020F0302020204030204" pitchFamily="34" charset="0"/>
                <a:ea typeface="Roboto" panose="02000000000000000000" pitchFamily="2" charset="0"/>
                <a:cs typeface="Calibri Light" panose="020F0302020204030204" pitchFamily="34" charset="0"/>
              </a:defRPr>
            </a:lvl1pPr>
            <a:lvl2pPr marL="198000" indent="-198000" algn="l" defTabSz="914400" rtl="0" eaLnBrk="1" latinLnBrk="0" hangingPunct="1">
              <a:lnSpc>
                <a:spcPct val="109000"/>
              </a:lnSpc>
              <a:spcBef>
                <a:spcPts val="0"/>
              </a:spcBef>
              <a:buFont typeface="Segoe UI" panose="020B0502040204020203" pitchFamily="34" charset="0"/>
              <a:buChar char="‒"/>
              <a:defRPr sz="2100" b="0" i="0" kern="1200" spc="-10" baseline="0">
                <a:solidFill>
                  <a:schemeClr val="tx1"/>
                </a:solidFill>
                <a:latin typeface="Calibri Light" panose="020F0302020204030204" pitchFamily="34" charset="0"/>
                <a:ea typeface="Roboto" panose="02000000000000000000" pitchFamily="2" charset="0"/>
                <a:cs typeface="Calibri Light" panose="020F0302020204030204" pitchFamily="34" charset="0"/>
              </a:defRPr>
            </a:lvl2pPr>
            <a:lvl3pPr marL="396000" indent="-198000" algn="l" defTabSz="914400" rtl="0" eaLnBrk="1" latinLnBrk="0" hangingPunct="1">
              <a:lnSpc>
                <a:spcPct val="109000"/>
              </a:lnSpc>
              <a:spcBef>
                <a:spcPts val="0"/>
              </a:spcBef>
              <a:buFont typeface="Segoe UI" panose="020B0502040204020203" pitchFamily="34" charset="0"/>
              <a:buChar char="‒"/>
              <a:defRPr sz="2100" b="0" i="0" kern="1200" spc="-10" baseline="0">
                <a:solidFill>
                  <a:schemeClr val="tx1"/>
                </a:solidFill>
                <a:latin typeface="Calibri Light" panose="020F0302020204030204" pitchFamily="34" charset="0"/>
                <a:ea typeface="Roboto" panose="02000000000000000000" pitchFamily="2" charset="0"/>
                <a:cs typeface="Calibri Light" panose="020F0302020204030204" pitchFamily="34" charset="0"/>
              </a:defRPr>
            </a:lvl3pPr>
            <a:lvl4pPr marL="594000" indent="-198000" algn="l" defTabSz="914400" rtl="0" eaLnBrk="1" latinLnBrk="0" hangingPunct="1">
              <a:lnSpc>
                <a:spcPct val="109000"/>
              </a:lnSpc>
              <a:spcBef>
                <a:spcPts val="0"/>
              </a:spcBef>
              <a:buFont typeface="Segoe UI" panose="020B0502040204020203" pitchFamily="34" charset="0"/>
              <a:buChar char="‒"/>
              <a:defRPr sz="2100" b="0" i="0" kern="1200" spc="-10" baseline="0">
                <a:solidFill>
                  <a:schemeClr val="tx1"/>
                </a:solidFill>
                <a:latin typeface="Calibri Light" panose="020F0302020204030204" pitchFamily="34" charset="0"/>
                <a:ea typeface="Roboto" panose="02000000000000000000" pitchFamily="2" charset="0"/>
                <a:cs typeface="Calibri Light" panose="020F0302020204030204" pitchFamily="34" charset="0"/>
              </a:defRPr>
            </a:lvl4pPr>
            <a:lvl5pPr marL="792000" indent="-198000" algn="l" defTabSz="914400" rtl="0" eaLnBrk="1" latinLnBrk="0" hangingPunct="1">
              <a:lnSpc>
                <a:spcPct val="109000"/>
              </a:lnSpc>
              <a:spcBef>
                <a:spcPts val="0"/>
              </a:spcBef>
              <a:buFont typeface="Segoe UI" panose="020B0502040204020203" pitchFamily="34" charset="0"/>
              <a:buChar char="‒"/>
              <a:defRPr sz="2100" b="0" i="0" kern="1200" spc="-10" baseline="0">
                <a:solidFill>
                  <a:schemeClr val="tx1"/>
                </a:solidFill>
                <a:latin typeface="Calibri Light" panose="020F0302020204030204" pitchFamily="34" charset="0"/>
                <a:ea typeface="Roboto" panose="02000000000000000000" pitchFamily="2" charset="0"/>
                <a:cs typeface="Calibri Light" panose="020F03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100"/>
              </a:spcBef>
              <a:defRPr/>
            </a:pPr>
            <a:r>
              <a:rPr lang="de-DE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Es gilt als Medikationsreview gemäss Mindestkriterien, wenn der Arzt/die Ärztin die Medikamente überfliegt, Verordnungen anpasst und die Pflegeperson drei Tage später, bei der nächsten Visite, darüber informiert.</a:t>
            </a:r>
          </a:p>
        </p:txBody>
      </p:sp>
      <p:pic>
        <p:nvPicPr>
          <p:cNvPr id="4" name="Graphic 3" descr="Checkmark with solid fill">
            <a:extLst>
              <a:ext uri="{FF2B5EF4-FFF2-40B4-BE49-F238E27FC236}">
                <a16:creationId xmlns:a16="http://schemas.microsoft.com/office/drawing/2014/main" id="{5384E2D0-CF51-3E33-34D2-22A2B99AC9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/>
        </p:blipFill>
        <p:spPr bwMode="auto">
          <a:xfrm>
            <a:off x="3124819" y="4641371"/>
            <a:ext cx="993000" cy="914400"/>
          </a:xfrm>
          <a:prstGeom prst="rect">
            <a:avLst/>
          </a:prstGeom>
        </p:spPr>
      </p:pic>
      <p:pic>
        <p:nvPicPr>
          <p:cNvPr id="5" name="Graphic 4" descr="Close with solid fill">
            <a:extLst>
              <a:ext uri="{FF2B5EF4-FFF2-40B4-BE49-F238E27FC236}">
                <a16:creationId xmlns:a16="http://schemas.microsoft.com/office/drawing/2014/main" id="{DEF3D9F5-AB64-46F2-E6B4-88D942B650E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/>
        </p:blipFill>
        <p:spPr bwMode="auto">
          <a:xfrm>
            <a:off x="8452819" y="4641371"/>
            <a:ext cx="993000" cy="914400"/>
          </a:xfrm>
          <a:prstGeom prst="rect">
            <a:avLst/>
          </a:prstGeom>
        </p:spPr>
      </p:pic>
      <p:grpSp>
        <p:nvGrpSpPr>
          <p:cNvPr id="3" name="Gruppieren 2">
            <a:extLst>
              <a:ext uri="{FF2B5EF4-FFF2-40B4-BE49-F238E27FC236}">
                <a16:creationId xmlns:a16="http://schemas.microsoft.com/office/drawing/2014/main" id="{6B5D9B20-CFD6-87E7-090E-589810542F05}"/>
              </a:ext>
            </a:extLst>
          </p:cNvPr>
          <p:cNvGrpSpPr/>
          <p:nvPr/>
        </p:nvGrpSpPr>
        <p:grpSpPr>
          <a:xfrm>
            <a:off x="10395967" y="237649"/>
            <a:ext cx="1440000" cy="1440000"/>
            <a:chOff x="10395967" y="237649"/>
            <a:chExt cx="1440000" cy="1440000"/>
          </a:xfrm>
        </p:grpSpPr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911B52BD-6C54-FAA4-8D38-FB81D643BDE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395967" y="237649"/>
              <a:ext cx="1440000" cy="1440000"/>
            </a:xfrm>
            <a:prstGeom prst="ellipse">
              <a:avLst/>
            </a:prstGeom>
            <a:solidFill>
              <a:schemeClr val="bg2"/>
            </a:solidFill>
            <a:ln w="6350">
              <a:solidFill>
                <a:schemeClr val="bg2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72000" tIns="72000" rIns="72000" bIns="72000" rtlCol="0" anchor="t"/>
            <a:lstStyle/>
            <a:p>
              <a:pPr algn="ctr"/>
              <a:endParaRPr lang="de-DE" dirty="0">
                <a:solidFill>
                  <a:schemeClr val="bg1"/>
                </a:solidFill>
                <a:latin typeface="Calibri" panose="020F0502020204030204" pitchFamily="34" charset="0"/>
                <a:ea typeface="Roboto" panose="02000000000000000000" pitchFamily="2" charset="0"/>
              </a:endParaRPr>
            </a:p>
          </p:txBody>
        </p:sp>
        <p:pic>
          <p:nvPicPr>
            <p:cNvPr id="12" name="Graphic 5" descr="Chat with solid fill">
              <a:extLst>
                <a:ext uri="{FF2B5EF4-FFF2-40B4-BE49-F238E27FC236}">
                  <a16:creationId xmlns:a16="http://schemas.microsoft.com/office/drawing/2014/main" id="{8F38CCA3-44CF-BE20-EEBC-BD874241371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10542619" y="384301"/>
              <a:ext cx="1146695" cy="1146695"/>
            </a:xfrm>
            <a:prstGeom prst="rect">
              <a:avLst/>
            </a:prstGeom>
          </p:spPr>
        </p:pic>
      </p:grpSp>
      <p:sp>
        <p:nvSpPr>
          <p:cNvPr id="6" name="Fußzeilenplatzhalter 1">
            <a:extLst>
              <a:ext uri="{FF2B5EF4-FFF2-40B4-BE49-F238E27FC236}">
                <a16:creationId xmlns:a16="http://schemas.microsoft.com/office/drawing/2014/main" id="{7F3A61D6-3D9F-66E0-C58A-6B8D22C1171A}"/>
              </a:ext>
            </a:extLst>
          </p:cNvPr>
          <p:cNvSpPr txBox="1">
            <a:spLocks/>
          </p:cNvSpPr>
          <p:nvPr/>
        </p:nvSpPr>
        <p:spPr>
          <a:xfrm>
            <a:off x="409575" y="6410324"/>
            <a:ext cx="7743825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800" dirty="0"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  <a:t>www.artiset.ch/pflegequalitaet – CC BY-NC-SA </a:t>
            </a:r>
            <a:r>
              <a:rPr lang="de-DE" sz="800" dirty="0" err="1"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  <a:t>senesuisse</a:t>
            </a:r>
            <a:r>
              <a:rPr lang="de-DE" sz="800" dirty="0"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  <a:t> und CURAVIVA </a:t>
            </a:r>
            <a:endParaRPr lang="de-CH" sz="800" dirty="0">
              <a:latin typeface="Calibri" panose="020F0502020204030204" pitchFamily="34" charset="0"/>
              <a:ea typeface="Roboto" panose="02000000000000000000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248623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EE8338-45D1-015D-CE63-20094D97D2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DBFA5E-8046-C4C5-97EF-B55F0FF60A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sz="4500" dirty="0"/>
              <a:t>Übungsbeispiel</a:t>
            </a:r>
            <a:r>
              <a:rPr lang="en-GB" sz="4500" dirty="0"/>
              <a:t> 3: </a:t>
            </a:r>
            <a:r>
              <a:rPr lang="en-GB" sz="4500" dirty="0" err="1"/>
              <a:t>Richtig</a:t>
            </a:r>
            <a:r>
              <a:rPr lang="en-GB" sz="4500" dirty="0"/>
              <a:t> </a:t>
            </a:r>
            <a:r>
              <a:rPr lang="en-GB" sz="4500" dirty="0" err="1"/>
              <a:t>oder</a:t>
            </a:r>
            <a:r>
              <a:rPr lang="en-GB" sz="4500" dirty="0"/>
              <a:t> Falsch? </a:t>
            </a:r>
            <a:endParaRPr lang="en-CH" sz="450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9C6FD19-DC3D-ECB5-640C-A1DB9E6CFDBA}"/>
              </a:ext>
            </a:extLst>
          </p:cNvPr>
          <p:cNvSpPr/>
          <p:nvPr/>
        </p:nvSpPr>
        <p:spPr>
          <a:xfrm>
            <a:off x="6285319" y="4494658"/>
            <a:ext cx="5328000" cy="120782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20000"/>
                <a:lumOff val="8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108000" tIns="90000" rIns="108000" bIns="90000" rtlCol="0" anchor="t"/>
          <a:lstStyle/>
          <a:p>
            <a:pPr algn="l"/>
            <a:endParaRPr lang="en-CH" sz="1200" dirty="0">
              <a:solidFill>
                <a:schemeClr val="tx1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59261D0-D902-57EE-2DF3-0E00F7A428C5}"/>
              </a:ext>
            </a:extLst>
          </p:cNvPr>
          <p:cNvSpPr/>
          <p:nvPr/>
        </p:nvSpPr>
        <p:spPr>
          <a:xfrm>
            <a:off x="957319" y="4494658"/>
            <a:ext cx="5328000" cy="1207827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108000" tIns="90000" rIns="108000" bIns="90000" rtlCol="0" anchor="t"/>
          <a:lstStyle/>
          <a:p>
            <a:pPr algn="l"/>
            <a:endParaRPr lang="en-CH" sz="1200" dirty="0">
              <a:solidFill>
                <a:schemeClr val="tx1"/>
              </a:solidFill>
            </a:endParaRPr>
          </a:p>
        </p:txBody>
      </p:sp>
      <p:sp>
        <p:nvSpPr>
          <p:cNvPr id="15" name="Inhaltsplatzhalter 2">
            <a:extLst>
              <a:ext uri="{FF2B5EF4-FFF2-40B4-BE49-F238E27FC236}">
                <a16:creationId xmlns:a16="http://schemas.microsoft.com/office/drawing/2014/main" id="{A5F71550-A88A-6FD2-C98D-2EF3E046A44C}"/>
              </a:ext>
            </a:extLst>
          </p:cNvPr>
          <p:cNvSpPr txBox="1">
            <a:spLocks/>
          </p:cNvSpPr>
          <p:nvPr/>
        </p:nvSpPr>
        <p:spPr bwMode="auto">
          <a:xfrm>
            <a:off x="957319" y="1872890"/>
            <a:ext cx="10661149" cy="2592000"/>
          </a:xfrm>
          <a:prstGeom prst="round1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l" defTabSz="914400" rtl="0" eaLnBrk="1" latinLnBrk="0" hangingPunct="1">
              <a:lnSpc>
                <a:spcPct val="109000"/>
              </a:lnSpc>
              <a:spcBef>
                <a:spcPts val="0"/>
              </a:spcBef>
              <a:buFont typeface="+mj-lt"/>
              <a:buNone/>
              <a:defRPr sz="2100" b="0" i="0" kern="1200" spc="-10" baseline="0">
                <a:solidFill>
                  <a:schemeClr val="tx1"/>
                </a:solidFill>
                <a:latin typeface="Calibri Light" panose="020F0302020204030204" pitchFamily="34" charset="0"/>
                <a:ea typeface="Roboto" panose="02000000000000000000" pitchFamily="2" charset="0"/>
                <a:cs typeface="Calibri Light" panose="020F0302020204030204" pitchFamily="34" charset="0"/>
              </a:defRPr>
            </a:lvl1pPr>
            <a:lvl2pPr marL="198000" indent="-198000" algn="l" defTabSz="914400" rtl="0" eaLnBrk="1" latinLnBrk="0" hangingPunct="1">
              <a:lnSpc>
                <a:spcPct val="109000"/>
              </a:lnSpc>
              <a:spcBef>
                <a:spcPts val="0"/>
              </a:spcBef>
              <a:buFont typeface="Segoe UI" panose="020B0502040204020203" pitchFamily="34" charset="0"/>
              <a:buChar char="‒"/>
              <a:defRPr sz="2100" b="0" i="0" kern="1200" spc="-10" baseline="0">
                <a:solidFill>
                  <a:schemeClr val="tx1"/>
                </a:solidFill>
                <a:latin typeface="Calibri Light" panose="020F0302020204030204" pitchFamily="34" charset="0"/>
                <a:ea typeface="Roboto" panose="02000000000000000000" pitchFamily="2" charset="0"/>
                <a:cs typeface="Calibri Light" panose="020F0302020204030204" pitchFamily="34" charset="0"/>
              </a:defRPr>
            </a:lvl2pPr>
            <a:lvl3pPr marL="396000" indent="-198000" algn="l" defTabSz="914400" rtl="0" eaLnBrk="1" latinLnBrk="0" hangingPunct="1">
              <a:lnSpc>
                <a:spcPct val="109000"/>
              </a:lnSpc>
              <a:spcBef>
                <a:spcPts val="0"/>
              </a:spcBef>
              <a:buFont typeface="Segoe UI" panose="020B0502040204020203" pitchFamily="34" charset="0"/>
              <a:buChar char="‒"/>
              <a:defRPr sz="2100" b="0" i="0" kern="1200" spc="-10" baseline="0">
                <a:solidFill>
                  <a:schemeClr val="tx1"/>
                </a:solidFill>
                <a:latin typeface="Calibri Light" panose="020F0302020204030204" pitchFamily="34" charset="0"/>
                <a:ea typeface="Roboto" panose="02000000000000000000" pitchFamily="2" charset="0"/>
                <a:cs typeface="Calibri Light" panose="020F0302020204030204" pitchFamily="34" charset="0"/>
              </a:defRPr>
            </a:lvl3pPr>
            <a:lvl4pPr marL="594000" indent="-198000" algn="l" defTabSz="914400" rtl="0" eaLnBrk="1" latinLnBrk="0" hangingPunct="1">
              <a:lnSpc>
                <a:spcPct val="109000"/>
              </a:lnSpc>
              <a:spcBef>
                <a:spcPts val="0"/>
              </a:spcBef>
              <a:buFont typeface="Segoe UI" panose="020B0502040204020203" pitchFamily="34" charset="0"/>
              <a:buChar char="‒"/>
              <a:defRPr sz="2100" b="0" i="0" kern="1200" spc="-10" baseline="0">
                <a:solidFill>
                  <a:schemeClr val="tx1"/>
                </a:solidFill>
                <a:latin typeface="Calibri Light" panose="020F0302020204030204" pitchFamily="34" charset="0"/>
                <a:ea typeface="Roboto" panose="02000000000000000000" pitchFamily="2" charset="0"/>
                <a:cs typeface="Calibri Light" panose="020F0302020204030204" pitchFamily="34" charset="0"/>
              </a:defRPr>
            </a:lvl4pPr>
            <a:lvl5pPr marL="792000" indent="-198000" algn="l" defTabSz="914400" rtl="0" eaLnBrk="1" latinLnBrk="0" hangingPunct="1">
              <a:lnSpc>
                <a:spcPct val="109000"/>
              </a:lnSpc>
              <a:spcBef>
                <a:spcPts val="0"/>
              </a:spcBef>
              <a:buFont typeface="Segoe UI" panose="020B0502040204020203" pitchFamily="34" charset="0"/>
              <a:buChar char="‒"/>
              <a:defRPr sz="2100" b="0" i="0" kern="1200" spc="-10" baseline="0">
                <a:solidFill>
                  <a:schemeClr val="tx1"/>
                </a:solidFill>
                <a:latin typeface="Calibri Light" panose="020F0302020204030204" pitchFamily="34" charset="0"/>
                <a:ea typeface="Roboto" panose="02000000000000000000" pitchFamily="2" charset="0"/>
                <a:cs typeface="Calibri Light" panose="020F03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100"/>
              </a:spcBef>
              <a:spcAft>
                <a:spcPts val="800"/>
              </a:spcAft>
              <a:defRPr/>
            </a:pPr>
            <a:r>
              <a:rPr lang="de-DE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Die Medikationsreview ist umfassender als eine Medi-Check.</a:t>
            </a:r>
          </a:p>
        </p:txBody>
      </p:sp>
      <p:pic>
        <p:nvPicPr>
          <p:cNvPr id="16" name="Graphic 15" descr="Checkmark with solid fill">
            <a:extLst>
              <a:ext uri="{FF2B5EF4-FFF2-40B4-BE49-F238E27FC236}">
                <a16:creationId xmlns:a16="http://schemas.microsoft.com/office/drawing/2014/main" id="{725E5D43-CA06-A8B8-9537-59F9167FD3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/>
        </p:blipFill>
        <p:spPr bwMode="auto">
          <a:xfrm>
            <a:off x="3124819" y="4641371"/>
            <a:ext cx="993000" cy="914400"/>
          </a:xfrm>
          <a:prstGeom prst="rect">
            <a:avLst/>
          </a:prstGeom>
        </p:spPr>
      </p:pic>
      <p:pic>
        <p:nvPicPr>
          <p:cNvPr id="17" name="Graphic 16" descr="Close with solid fill">
            <a:extLst>
              <a:ext uri="{FF2B5EF4-FFF2-40B4-BE49-F238E27FC236}">
                <a16:creationId xmlns:a16="http://schemas.microsoft.com/office/drawing/2014/main" id="{7EF79E20-DDC3-2B83-9077-A4F457EDEBA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/>
        </p:blipFill>
        <p:spPr bwMode="auto">
          <a:xfrm>
            <a:off x="8452819" y="4641371"/>
            <a:ext cx="993000" cy="914400"/>
          </a:xfrm>
          <a:prstGeom prst="rect">
            <a:avLst/>
          </a:prstGeom>
        </p:spPr>
      </p:pic>
      <p:grpSp>
        <p:nvGrpSpPr>
          <p:cNvPr id="3" name="Gruppieren 2">
            <a:extLst>
              <a:ext uri="{FF2B5EF4-FFF2-40B4-BE49-F238E27FC236}">
                <a16:creationId xmlns:a16="http://schemas.microsoft.com/office/drawing/2014/main" id="{199808EF-9D94-4B59-47DF-8A6E585EFFD1}"/>
              </a:ext>
            </a:extLst>
          </p:cNvPr>
          <p:cNvGrpSpPr/>
          <p:nvPr/>
        </p:nvGrpSpPr>
        <p:grpSpPr>
          <a:xfrm>
            <a:off x="10395967" y="237649"/>
            <a:ext cx="1440000" cy="1440000"/>
            <a:chOff x="10395967" y="237649"/>
            <a:chExt cx="1440000" cy="1440000"/>
          </a:xfrm>
        </p:grpSpPr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0A919873-9EAC-0FE7-2D90-E9482C1CD12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395967" y="237649"/>
              <a:ext cx="1440000" cy="1440000"/>
            </a:xfrm>
            <a:prstGeom prst="ellipse">
              <a:avLst/>
            </a:prstGeom>
            <a:solidFill>
              <a:schemeClr val="bg2"/>
            </a:solidFill>
            <a:ln w="6350">
              <a:solidFill>
                <a:schemeClr val="bg2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72000" tIns="72000" rIns="72000" bIns="72000" rtlCol="0" anchor="t"/>
            <a:lstStyle/>
            <a:p>
              <a:pPr algn="ctr"/>
              <a:endParaRPr lang="de-DE" dirty="0">
                <a:solidFill>
                  <a:schemeClr val="bg1"/>
                </a:solidFill>
                <a:latin typeface="Calibri" panose="020F0502020204030204" pitchFamily="34" charset="0"/>
                <a:ea typeface="Roboto" panose="02000000000000000000" pitchFamily="2" charset="0"/>
              </a:endParaRPr>
            </a:p>
          </p:txBody>
        </p:sp>
        <p:pic>
          <p:nvPicPr>
            <p:cNvPr id="5" name="Graphic 5" descr="Chat with solid fill">
              <a:extLst>
                <a:ext uri="{FF2B5EF4-FFF2-40B4-BE49-F238E27FC236}">
                  <a16:creationId xmlns:a16="http://schemas.microsoft.com/office/drawing/2014/main" id="{74A7138A-1412-9023-E04C-35BFB0AAD22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10542619" y="384301"/>
              <a:ext cx="1146695" cy="1146695"/>
            </a:xfrm>
            <a:prstGeom prst="rect">
              <a:avLst/>
            </a:prstGeom>
          </p:spPr>
        </p:pic>
      </p:grpSp>
      <p:sp>
        <p:nvSpPr>
          <p:cNvPr id="6" name="Fußzeilenplatzhalter 1">
            <a:extLst>
              <a:ext uri="{FF2B5EF4-FFF2-40B4-BE49-F238E27FC236}">
                <a16:creationId xmlns:a16="http://schemas.microsoft.com/office/drawing/2014/main" id="{400A14F7-8C91-2454-1451-C3DB61142F25}"/>
              </a:ext>
            </a:extLst>
          </p:cNvPr>
          <p:cNvSpPr txBox="1">
            <a:spLocks/>
          </p:cNvSpPr>
          <p:nvPr/>
        </p:nvSpPr>
        <p:spPr>
          <a:xfrm>
            <a:off x="409575" y="6410324"/>
            <a:ext cx="7743825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800" dirty="0"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  <a:t>www.artiset.ch/pflegequalitaet – CC BY-NC-SA </a:t>
            </a:r>
            <a:r>
              <a:rPr lang="de-DE" sz="800" dirty="0" err="1"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  <a:t>senesuisse</a:t>
            </a:r>
            <a:r>
              <a:rPr lang="de-DE" sz="800" dirty="0"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  <a:t> und CURAVIVA </a:t>
            </a:r>
            <a:endParaRPr lang="de-CH" sz="800" dirty="0">
              <a:latin typeface="Calibri" panose="020F0502020204030204" pitchFamily="34" charset="0"/>
              <a:ea typeface="Roboto" panose="02000000000000000000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41174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A7292C-0C33-DE48-AFE3-F9A6CC7E78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sz="4500" dirty="0"/>
              <a:t>Übungsbeispiel 4</a:t>
            </a:r>
            <a:endParaRPr lang="en-CH" sz="4500" dirty="0"/>
          </a:p>
        </p:txBody>
      </p:sp>
      <p:grpSp>
        <p:nvGrpSpPr>
          <p:cNvPr id="3" name="Gruppieren 20">
            <a:extLst>
              <a:ext uri="{FF2B5EF4-FFF2-40B4-BE49-F238E27FC236}">
                <a16:creationId xmlns:a16="http://schemas.microsoft.com/office/drawing/2014/main" id="{85D6FB34-0D12-9483-94BD-5F77105E5E80}"/>
              </a:ext>
            </a:extLst>
          </p:cNvPr>
          <p:cNvGrpSpPr/>
          <p:nvPr/>
        </p:nvGrpSpPr>
        <p:grpSpPr>
          <a:xfrm>
            <a:off x="1364451" y="2181187"/>
            <a:ext cx="9788470" cy="900000"/>
            <a:chOff x="398957" y="1884543"/>
            <a:chExt cx="9788470" cy="900000"/>
          </a:xfrm>
        </p:grpSpPr>
        <p:grpSp>
          <p:nvGrpSpPr>
            <p:cNvPr id="4" name="Gruppieren 2">
              <a:extLst>
                <a:ext uri="{FF2B5EF4-FFF2-40B4-BE49-F238E27FC236}">
                  <a16:creationId xmlns:a16="http://schemas.microsoft.com/office/drawing/2014/main" id="{F211DE7B-B605-C546-3AFB-104F2ACAA7C7}"/>
                </a:ext>
              </a:extLst>
            </p:cNvPr>
            <p:cNvGrpSpPr/>
            <p:nvPr/>
          </p:nvGrpSpPr>
          <p:grpSpPr>
            <a:xfrm>
              <a:off x="398957" y="1884543"/>
              <a:ext cx="9788470" cy="900000"/>
              <a:chOff x="398957" y="1884543"/>
              <a:chExt cx="9788470" cy="900000"/>
            </a:xfrm>
          </p:grpSpPr>
          <p:sp>
            <p:nvSpPr>
              <p:cNvPr id="6" name="Inhaltsplatzhalter 2">
                <a:extLst>
                  <a:ext uri="{FF2B5EF4-FFF2-40B4-BE49-F238E27FC236}">
                    <a16:creationId xmlns:a16="http://schemas.microsoft.com/office/drawing/2014/main" id="{9792A712-03BC-A915-4045-644B91685C0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28339" y="1983970"/>
                <a:ext cx="9359088" cy="686681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vert="horz" wrap="square" lIns="684000" tIns="180000" rIns="180000" bIns="180000" rtlCol="0" anchor="ctr" anchorCtr="0">
                <a:spAutoFit/>
              </a:bodyPr>
              <a:lstStyle>
                <a:lvl1pPr marL="0" indent="0" algn="l" defTabSz="914400" rtl="0" eaLnBrk="1" latinLnBrk="0" hangingPunct="1">
                  <a:lnSpc>
                    <a:spcPct val="109000"/>
                  </a:lnSpc>
                  <a:spcBef>
                    <a:spcPts val="0"/>
                  </a:spcBef>
                  <a:buFont typeface="+mj-lt"/>
                  <a:buNone/>
                  <a:defRPr sz="2000" b="0" kern="1200" spc="-1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198000" indent="-198000" algn="l" defTabSz="914400" rtl="0" eaLnBrk="1" latinLnBrk="0" hangingPunct="1">
                  <a:lnSpc>
                    <a:spcPct val="109000"/>
                  </a:lnSpc>
                  <a:spcBef>
                    <a:spcPts val="0"/>
                  </a:spcBef>
                  <a:buFont typeface="Segoe UI" panose="020B0502040204020203" pitchFamily="34" charset="0"/>
                  <a:buChar char="‒"/>
                  <a:defRPr sz="2000" kern="1200" spc="-1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396000" indent="-198000" algn="l" defTabSz="914400" rtl="0" eaLnBrk="1" latinLnBrk="0" hangingPunct="1">
                  <a:lnSpc>
                    <a:spcPct val="109000"/>
                  </a:lnSpc>
                  <a:spcBef>
                    <a:spcPts val="0"/>
                  </a:spcBef>
                  <a:buFont typeface="Segoe UI" panose="020B0502040204020203" pitchFamily="34" charset="0"/>
                  <a:buChar char="‒"/>
                  <a:defRPr sz="2000" kern="1200" spc="-1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594000" indent="-198000" algn="l" defTabSz="914400" rtl="0" eaLnBrk="1" latinLnBrk="0" hangingPunct="1">
                  <a:lnSpc>
                    <a:spcPct val="109000"/>
                  </a:lnSpc>
                  <a:spcBef>
                    <a:spcPts val="0"/>
                  </a:spcBef>
                  <a:buFont typeface="Segoe UI" panose="020B0502040204020203" pitchFamily="34" charset="0"/>
                  <a:buChar char="‒"/>
                  <a:defRPr sz="2000" kern="1200" spc="-1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792000" indent="-198000" algn="l" defTabSz="914400" rtl="0" eaLnBrk="1" latinLnBrk="0" hangingPunct="1">
                  <a:lnSpc>
                    <a:spcPct val="109000"/>
                  </a:lnSpc>
                  <a:spcBef>
                    <a:spcPts val="0"/>
                  </a:spcBef>
                  <a:buFont typeface="Segoe UI" panose="020B0502040204020203" pitchFamily="34" charset="0"/>
                  <a:buChar char="‒"/>
                  <a:defRPr sz="2000" kern="1200" spc="-1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00000"/>
                  </a:lnSpc>
                  <a:spcAft>
                    <a:spcPts val="600"/>
                  </a:spcAft>
                </a:pPr>
                <a:r>
                  <a:rPr lang="en-GB" sz="21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Sie </a:t>
                </a:r>
                <a:r>
                  <a:rPr lang="en-GB" sz="2100" dirty="0" err="1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soll</a:t>
                </a:r>
                <a:r>
                  <a:rPr lang="en-GB" sz="21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en-GB" sz="2100" dirty="0" err="1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strukturiert</a:t>
                </a:r>
                <a:r>
                  <a:rPr lang="en-GB" sz="21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en-GB" sz="2100" dirty="0" err="1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erfolgen</a:t>
                </a:r>
                <a:r>
                  <a:rPr lang="en-GB" sz="21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  <a:endParaRPr lang="de-CH" sz="21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" name="Ellipse 9">
                <a:extLst>
                  <a:ext uri="{FF2B5EF4-FFF2-40B4-BE49-F238E27FC236}">
                    <a16:creationId xmlns:a16="http://schemas.microsoft.com/office/drawing/2014/main" id="{45136105-4E8D-5EA6-D0BA-3A30A683B02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98957" y="1884543"/>
                <a:ext cx="900000" cy="900000"/>
              </a:xfrm>
              <a:prstGeom prst="ellipse">
                <a:avLst/>
              </a:prstGeom>
              <a:solidFill>
                <a:schemeClr val="accent2"/>
              </a:solidFill>
              <a:ln>
                <a:solidFill>
                  <a:schemeClr val="accent2"/>
                </a:solidFill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lIns="108000" tIns="90000" rIns="108000" bIns="90000" rtlCol="0" anchor="t"/>
              <a:lstStyle/>
              <a:p>
                <a:pPr marL="0" marR="0" lvl="0" indent="0" algn="l" defTabSz="914400" rtl="0" eaLnBrk="1" fontAlgn="auto" latinLnBrk="0" hangingPunct="1">
                  <a:lnSpc>
                    <a:spcPct val="109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+mj-lt"/>
                  <a:buNone/>
                  <a:tabLst/>
                  <a:defRPr/>
                </a:pPr>
                <a:endParaRPr kumimoji="0" lang="de-CH" sz="1200" u="none" strike="noStrike" kern="1200" cap="none" spc="-1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5" name="Textfeld 12">
              <a:extLst>
                <a:ext uri="{FF2B5EF4-FFF2-40B4-BE49-F238E27FC236}">
                  <a16:creationId xmlns:a16="http://schemas.microsoft.com/office/drawing/2014/main" id="{751FC46F-FDC6-59AA-DE76-CFE8308EA061}"/>
                </a:ext>
              </a:extLst>
            </p:cNvPr>
            <p:cNvSpPr txBox="1"/>
            <p:nvPr/>
          </p:nvSpPr>
          <p:spPr>
            <a:xfrm>
              <a:off x="564652" y="2026765"/>
              <a:ext cx="534366" cy="615553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ctr"/>
              <a:r>
                <a:rPr lang="de-CH" sz="40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A</a:t>
              </a:r>
            </a:p>
          </p:txBody>
        </p:sp>
      </p:grpSp>
      <p:grpSp>
        <p:nvGrpSpPr>
          <p:cNvPr id="8" name="Gruppieren 22">
            <a:extLst>
              <a:ext uri="{FF2B5EF4-FFF2-40B4-BE49-F238E27FC236}">
                <a16:creationId xmlns:a16="http://schemas.microsoft.com/office/drawing/2014/main" id="{559D8F74-0B8D-011E-8997-0E76A1BC8DB8}"/>
              </a:ext>
            </a:extLst>
          </p:cNvPr>
          <p:cNvGrpSpPr/>
          <p:nvPr/>
        </p:nvGrpSpPr>
        <p:grpSpPr>
          <a:xfrm>
            <a:off x="1364451" y="3309093"/>
            <a:ext cx="9788470" cy="900000"/>
            <a:chOff x="398957" y="1884543"/>
            <a:chExt cx="9788470" cy="900000"/>
          </a:xfrm>
        </p:grpSpPr>
        <p:grpSp>
          <p:nvGrpSpPr>
            <p:cNvPr id="9" name="Gruppieren 23">
              <a:extLst>
                <a:ext uri="{FF2B5EF4-FFF2-40B4-BE49-F238E27FC236}">
                  <a16:creationId xmlns:a16="http://schemas.microsoft.com/office/drawing/2014/main" id="{00207C60-011A-E6F9-ECF3-52AE5990E0C5}"/>
                </a:ext>
              </a:extLst>
            </p:cNvPr>
            <p:cNvGrpSpPr/>
            <p:nvPr/>
          </p:nvGrpSpPr>
          <p:grpSpPr>
            <a:xfrm>
              <a:off x="398957" y="1884543"/>
              <a:ext cx="9788470" cy="900000"/>
              <a:chOff x="398957" y="1884543"/>
              <a:chExt cx="9788470" cy="900000"/>
            </a:xfrm>
          </p:grpSpPr>
          <p:sp>
            <p:nvSpPr>
              <p:cNvPr id="11" name="Inhaltsplatzhalter 2">
                <a:extLst>
                  <a:ext uri="{FF2B5EF4-FFF2-40B4-BE49-F238E27FC236}">
                    <a16:creationId xmlns:a16="http://schemas.microsoft.com/office/drawing/2014/main" id="{9C46A521-4161-F09A-7292-E0E113FF6C9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28339" y="2005561"/>
                <a:ext cx="9359088" cy="686681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vert="horz" wrap="square" lIns="684000" tIns="180000" rIns="180000" bIns="180000" rtlCol="0" anchor="ctr" anchorCtr="0">
                <a:spAutoFit/>
              </a:bodyPr>
              <a:lstStyle>
                <a:lvl1pPr marL="0" indent="0" algn="l" defTabSz="914400" rtl="0" eaLnBrk="1" latinLnBrk="0" hangingPunct="1">
                  <a:lnSpc>
                    <a:spcPct val="109000"/>
                  </a:lnSpc>
                  <a:spcBef>
                    <a:spcPts val="0"/>
                  </a:spcBef>
                  <a:buFont typeface="+mj-lt"/>
                  <a:buNone/>
                  <a:defRPr sz="2000" b="0" kern="1200" spc="-1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198000" indent="-198000" algn="l" defTabSz="914400" rtl="0" eaLnBrk="1" latinLnBrk="0" hangingPunct="1">
                  <a:lnSpc>
                    <a:spcPct val="109000"/>
                  </a:lnSpc>
                  <a:spcBef>
                    <a:spcPts val="0"/>
                  </a:spcBef>
                  <a:buFont typeface="Segoe UI" panose="020B0502040204020203" pitchFamily="34" charset="0"/>
                  <a:buChar char="‒"/>
                  <a:defRPr sz="2000" kern="1200" spc="-1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396000" indent="-198000" algn="l" defTabSz="914400" rtl="0" eaLnBrk="1" latinLnBrk="0" hangingPunct="1">
                  <a:lnSpc>
                    <a:spcPct val="109000"/>
                  </a:lnSpc>
                  <a:spcBef>
                    <a:spcPts val="0"/>
                  </a:spcBef>
                  <a:buFont typeface="Segoe UI" panose="020B0502040204020203" pitchFamily="34" charset="0"/>
                  <a:buChar char="‒"/>
                  <a:defRPr sz="2000" kern="1200" spc="-1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594000" indent="-198000" algn="l" defTabSz="914400" rtl="0" eaLnBrk="1" latinLnBrk="0" hangingPunct="1">
                  <a:lnSpc>
                    <a:spcPct val="109000"/>
                  </a:lnSpc>
                  <a:spcBef>
                    <a:spcPts val="0"/>
                  </a:spcBef>
                  <a:buFont typeface="Segoe UI" panose="020B0502040204020203" pitchFamily="34" charset="0"/>
                  <a:buChar char="‒"/>
                  <a:defRPr sz="2000" kern="1200" spc="-1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792000" indent="-198000" algn="l" defTabSz="914400" rtl="0" eaLnBrk="1" latinLnBrk="0" hangingPunct="1">
                  <a:lnSpc>
                    <a:spcPct val="109000"/>
                  </a:lnSpc>
                  <a:spcBef>
                    <a:spcPts val="0"/>
                  </a:spcBef>
                  <a:buFont typeface="Segoe UI" panose="020B0502040204020203" pitchFamily="34" charset="0"/>
                  <a:buChar char="‒"/>
                  <a:defRPr sz="2000" kern="1200" spc="-1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00000"/>
                  </a:lnSpc>
                  <a:spcAft>
                    <a:spcPts val="600"/>
                  </a:spcAft>
                </a:pPr>
                <a:r>
                  <a:rPr lang="en-GB" sz="21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Sie </a:t>
                </a:r>
                <a:r>
                  <a:rPr lang="en-GB" sz="2100" dirty="0" err="1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darf</a:t>
                </a:r>
                <a:r>
                  <a:rPr lang="en-GB" sz="21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en-GB" sz="2100" dirty="0" err="1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improvisiert</a:t>
                </a:r>
                <a:r>
                  <a:rPr lang="en-GB" sz="21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sein</a:t>
                </a:r>
                <a:r>
                  <a:rPr lang="de-CH" sz="21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</p:txBody>
          </p:sp>
          <p:sp>
            <p:nvSpPr>
              <p:cNvPr id="12" name="Ellipse 9">
                <a:extLst>
                  <a:ext uri="{FF2B5EF4-FFF2-40B4-BE49-F238E27FC236}">
                    <a16:creationId xmlns:a16="http://schemas.microsoft.com/office/drawing/2014/main" id="{7CADA4C4-44DC-6CF5-E76A-46859A9745A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98957" y="1884543"/>
                <a:ext cx="900000" cy="9000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lIns="108000" tIns="90000" rIns="108000" bIns="90000"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9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+mj-lt"/>
                  <a:buNone/>
                  <a:tabLst/>
                  <a:defRPr/>
                </a:pPr>
                <a:endParaRPr kumimoji="0" lang="de-CH" sz="1200" u="none" strike="noStrike" kern="1200" cap="none" spc="-1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10" name="Textfeld 24">
              <a:extLst>
                <a:ext uri="{FF2B5EF4-FFF2-40B4-BE49-F238E27FC236}">
                  <a16:creationId xmlns:a16="http://schemas.microsoft.com/office/drawing/2014/main" id="{7F247B8E-6511-654D-2E7C-39AD5EF36FD8}"/>
                </a:ext>
              </a:extLst>
            </p:cNvPr>
            <p:cNvSpPr txBox="1"/>
            <p:nvPr/>
          </p:nvSpPr>
          <p:spPr>
            <a:xfrm>
              <a:off x="564652" y="2026765"/>
              <a:ext cx="534366" cy="615553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ctr"/>
              <a:r>
                <a:rPr lang="de-CH" sz="40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B</a:t>
              </a:r>
            </a:p>
          </p:txBody>
        </p:sp>
      </p:grpSp>
      <p:grpSp>
        <p:nvGrpSpPr>
          <p:cNvPr id="13" name="Gruppieren 27">
            <a:extLst>
              <a:ext uri="{FF2B5EF4-FFF2-40B4-BE49-F238E27FC236}">
                <a16:creationId xmlns:a16="http://schemas.microsoft.com/office/drawing/2014/main" id="{2B5E70C9-2F91-F8FA-64E8-72875C59045F}"/>
              </a:ext>
            </a:extLst>
          </p:cNvPr>
          <p:cNvGrpSpPr/>
          <p:nvPr/>
        </p:nvGrpSpPr>
        <p:grpSpPr>
          <a:xfrm>
            <a:off x="1364451" y="4436554"/>
            <a:ext cx="9788470" cy="900000"/>
            <a:chOff x="398957" y="1884543"/>
            <a:chExt cx="9788470" cy="900000"/>
          </a:xfrm>
        </p:grpSpPr>
        <p:grpSp>
          <p:nvGrpSpPr>
            <p:cNvPr id="14" name="Gruppieren 28">
              <a:extLst>
                <a:ext uri="{FF2B5EF4-FFF2-40B4-BE49-F238E27FC236}">
                  <a16:creationId xmlns:a16="http://schemas.microsoft.com/office/drawing/2014/main" id="{697D221B-2E58-AA4C-38FE-19BEEC9E607A}"/>
                </a:ext>
              </a:extLst>
            </p:cNvPr>
            <p:cNvGrpSpPr/>
            <p:nvPr/>
          </p:nvGrpSpPr>
          <p:grpSpPr>
            <a:xfrm>
              <a:off x="398957" y="1884543"/>
              <a:ext cx="9788470" cy="900000"/>
              <a:chOff x="398957" y="1884543"/>
              <a:chExt cx="9788470" cy="900000"/>
            </a:xfrm>
          </p:grpSpPr>
          <p:sp>
            <p:nvSpPr>
              <p:cNvPr id="16" name="Inhaltsplatzhalter 2">
                <a:extLst>
                  <a:ext uri="{FF2B5EF4-FFF2-40B4-BE49-F238E27FC236}">
                    <a16:creationId xmlns:a16="http://schemas.microsoft.com/office/drawing/2014/main" id="{AAAD03C4-2274-5DD4-7A2F-8A9B9857311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28339" y="1991203"/>
                <a:ext cx="9359088" cy="686681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vert="horz" wrap="square" lIns="684000" tIns="180000" rIns="180000" bIns="180000" rtlCol="0" anchor="ctr" anchorCtr="0">
                <a:spAutoFit/>
              </a:bodyPr>
              <a:lstStyle>
                <a:lvl1pPr marL="0" indent="0" algn="l" defTabSz="914400" rtl="0" eaLnBrk="1" latinLnBrk="0" hangingPunct="1">
                  <a:lnSpc>
                    <a:spcPct val="109000"/>
                  </a:lnSpc>
                  <a:spcBef>
                    <a:spcPts val="0"/>
                  </a:spcBef>
                  <a:buFont typeface="+mj-lt"/>
                  <a:buNone/>
                  <a:defRPr sz="2000" b="0" kern="1200" spc="-1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198000" indent="-198000" algn="l" defTabSz="914400" rtl="0" eaLnBrk="1" latinLnBrk="0" hangingPunct="1">
                  <a:lnSpc>
                    <a:spcPct val="109000"/>
                  </a:lnSpc>
                  <a:spcBef>
                    <a:spcPts val="0"/>
                  </a:spcBef>
                  <a:buFont typeface="Segoe UI" panose="020B0502040204020203" pitchFamily="34" charset="0"/>
                  <a:buChar char="‒"/>
                  <a:defRPr sz="2000" kern="1200" spc="-1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396000" indent="-198000" algn="l" defTabSz="914400" rtl="0" eaLnBrk="1" latinLnBrk="0" hangingPunct="1">
                  <a:lnSpc>
                    <a:spcPct val="109000"/>
                  </a:lnSpc>
                  <a:spcBef>
                    <a:spcPts val="0"/>
                  </a:spcBef>
                  <a:buFont typeface="Segoe UI" panose="020B0502040204020203" pitchFamily="34" charset="0"/>
                  <a:buChar char="‒"/>
                  <a:defRPr sz="2000" kern="1200" spc="-1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594000" indent="-198000" algn="l" defTabSz="914400" rtl="0" eaLnBrk="1" latinLnBrk="0" hangingPunct="1">
                  <a:lnSpc>
                    <a:spcPct val="109000"/>
                  </a:lnSpc>
                  <a:spcBef>
                    <a:spcPts val="0"/>
                  </a:spcBef>
                  <a:buFont typeface="Segoe UI" panose="020B0502040204020203" pitchFamily="34" charset="0"/>
                  <a:buChar char="‒"/>
                  <a:defRPr sz="2000" kern="1200" spc="-1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792000" indent="-198000" algn="l" defTabSz="914400" rtl="0" eaLnBrk="1" latinLnBrk="0" hangingPunct="1">
                  <a:lnSpc>
                    <a:spcPct val="109000"/>
                  </a:lnSpc>
                  <a:spcBef>
                    <a:spcPts val="0"/>
                  </a:spcBef>
                  <a:buFont typeface="Segoe UI" panose="020B0502040204020203" pitchFamily="34" charset="0"/>
                  <a:buChar char="‒"/>
                  <a:defRPr sz="2000" kern="1200" spc="-1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00000"/>
                  </a:lnSpc>
                  <a:spcAft>
                    <a:spcPts val="600"/>
                  </a:spcAft>
                </a:pPr>
                <a:r>
                  <a:rPr lang="en-GB" sz="21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Für die </a:t>
                </a:r>
                <a:r>
                  <a:rPr lang="en-GB" sz="2100" dirty="0" err="1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Überprüfung</a:t>
                </a:r>
                <a:r>
                  <a:rPr lang="en-GB" sz="21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en-GB" sz="2100" dirty="0" err="1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wird</a:t>
                </a:r>
                <a:r>
                  <a:rPr lang="en-GB" sz="21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en-GB" sz="2100" dirty="0" err="1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nur</a:t>
                </a:r>
                <a:r>
                  <a:rPr lang="en-GB" sz="21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die </a:t>
                </a:r>
                <a:r>
                  <a:rPr lang="en-GB" sz="2100" dirty="0" err="1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Medikamentenliste</a:t>
                </a:r>
                <a:r>
                  <a:rPr lang="en-GB" sz="21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en-GB" sz="2100" dirty="0" err="1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benötigt</a:t>
                </a:r>
                <a:r>
                  <a:rPr lang="en-GB" sz="21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  <a:endParaRPr lang="de-CH" sz="21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7" name="Ellipse 9">
                <a:extLst>
                  <a:ext uri="{FF2B5EF4-FFF2-40B4-BE49-F238E27FC236}">
                    <a16:creationId xmlns:a16="http://schemas.microsoft.com/office/drawing/2014/main" id="{FE203BD1-5721-9B98-247E-E36B308E043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98957" y="1884543"/>
                <a:ext cx="900000" cy="9000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lIns="108000" tIns="90000" rIns="108000" bIns="90000" rtlCol="0" anchor="t"/>
              <a:lstStyle/>
              <a:p>
                <a:pPr marL="0" marR="0" lvl="0" indent="0" algn="l" defTabSz="914400" rtl="0" eaLnBrk="1" fontAlgn="auto" latinLnBrk="0" hangingPunct="1">
                  <a:lnSpc>
                    <a:spcPct val="109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+mj-lt"/>
                  <a:buNone/>
                  <a:tabLst/>
                  <a:defRPr/>
                </a:pPr>
                <a:endParaRPr kumimoji="0" lang="de-CH" sz="1200" u="none" strike="noStrike" kern="1200" cap="none" spc="-1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15" name="Textfeld 29">
              <a:extLst>
                <a:ext uri="{FF2B5EF4-FFF2-40B4-BE49-F238E27FC236}">
                  <a16:creationId xmlns:a16="http://schemas.microsoft.com/office/drawing/2014/main" id="{03DA9476-CAEB-D0EC-E0B1-6DAE44D731E1}"/>
                </a:ext>
              </a:extLst>
            </p:cNvPr>
            <p:cNvSpPr txBox="1"/>
            <p:nvPr/>
          </p:nvSpPr>
          <p:spPr>
            <a:xfrm>
              <a:off x="564652" y="2026765"/>
              <a:ext cx="534366" cy="615553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ctr"/>
              <a:r>
                <a:rPr lang="de-CH" sz="400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C</a:t>
              </a:r>
            </a:p>
          </p:txBody>
        </p:sp>
      </p:grpSp>
      <p:grpSp>
        <p:nvGrpSpPr>
          <p:cNvPr id="18" name="Gruppieren 32">
            <a:extLst>
              <a:ext uri="{FF2B5EF4-FFF2-40B4-BE49-F238E27FC236}">
                <a16:creationId xmlns:a16="http://schemas.microsoft.com/office/drawing/2014/main" id="{E26F66DE-8539-A0DB-2730-75A00D31504E}"/>
              </a:ext>
            </a:extLst>
          </p:cNvPr>
          <p:cNvGrpSpPr/>
          <p:nvPr/>
        </p:nvGrpSpPr>
        <p:grpSpPr>
          <a:xfrm>
            <a:off x="1364451" y="5545068"/>
            <a:ext cx="9788470" cy="900000"/>
            <a:chOff x="398957" y="1884543"/>
            <a:chExt cx="9788470" cy="900000"/>
          </a:xfrm>
        </p:grpSpPr>
        <p:grpSp>
          <p:nvGrpSpPr>
            <p:cNvPr id="19" name="Gruppieren 34">
              <a:extLst>
                <a:ext uri="{FF2B5EF4-FFF2-40B4-BE49-F238E27FC236}">
                  <a16:creationId xmlns:a16="http://schemas.microsoft.com/office/drawing/2014/main" id="{E1087111-C3B3-D5E9-05EC-3754A8BFBF3B}"/>
                </a:ext>
              </a:extLst>
            </p:cNvPr>
            <p:cNvGrpSpPr/>
            <p:nvPr/>
          </p:nvGrpSpPr>
          <p:grpSpPr>
            <a:xfrm>
              <a:off x="398957" y="1884543"/>
              <a:ext cx="9788470" cy="900000"/>
              <a:chOff x="398957" y="1884543"/>
              <a:chExt cx="9788470" cy="900000"/>
            </a:xfrm>
          </p:grpSpPr>
          <p:sp>
            <p:nvSpPr>
              <p:cNvPr id="21" name="Inhaltsplatzhalter 2">
                <a:extLst>
                  <a:ext uri="{FF2B5EF4-FFF2-40B4-BE49-F238E27FC236}">
                    <a16:creationId xmlns:a16="http://schemas.microsoft.com/office/drawing/2014/main" id="{7328AE55-E5E0-7EBF-4B8F-E582B4794689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28339" y="1991202"/>
                <a:ext cx="9359088" cy="686681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vert="horz" wrap="square" lIns="684000" tIns="180000" rIns="180000" bIns="180000" rtlCol="0" anchor="ctr" anchorCtr="0">
                <a:spAutoFit/>
              </a:bodyPr>
              <a:lstStyle>
                <a:lvl1pPr marL="0" indent="0" algn="l" defTabSz="914400" rtl="0" eaLnBrk="1" latinLnBrk="0" hangingPunct="1">
                  <a:lnSpc>
                    <a:spcPct val="109000"/>
                  </a:lnSpc>
                  <a:spcBef>
                    <a:spcPts val="0"/>
                  </a:spcBef>
                  <a:buFont typeface="+mj-lt"/>
                  <a:buNone/>
                  <a:defRPr sz="2000" b="0" kern="1200" spc="-1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198000" indent="-198000" algn="l" defTabSz="914400" rtl="0" eaLnBrk="1" latinLnBrk="0" hangingPunct="1">
                  <a:lnSpc>
                    <a:spcPct val="109000"/>
                  </a:lnSpc>
                  <a:spcBef>
                    <a:spcPts val="0"/>
                  </a:spcBef>
                  <a:buFont typeface="Segoe UI" panose="020B0502040204020203" pitchFamily="34" charset="0"/>
                  <a:buChar char="‒"/>
                  <a:defRPr sz="2000" kern="1200" spc="-1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396000" indent="-198000" algn="l" defTabSz="914400" rtl="0" eaLnBrk="1" latinLnBrk="0" hangingPunct="1">
                  <a:lnSpc>
                    <a:spcPct val="109000"/>
                  </a:lnSpc>
                  <a:spcBef>
                    <a:spcPts val="0"/>
                  </a:spcBef>
                  <a:buFont typeface="Segoe UI" panose="020B0502040204020203" pitchFamily="34" charset="0"/>
                  <a:buChar char="‒"/>
                  <a:defRPr sz="2000" kern="1200" spc="-1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594000" indent="-198000" algn="l" defTabSz="914400" rtl="0" eaLnBrk="1" latinLnBrk="0" hangingPunct="1">
                  <a:lnSpc>
                    <a:spcPct val="109000"/>
                  </a:lnSpc>
                  <a:spcBef>
                    <a:spcPts val="0"/>
                  </a:spcBef>
                  <a:buFont typeface="Segoe UI" panose="020B0502040204020203" pitchFamily="34" charset="0"/>
                  <a:buChar char="‒"/>
                  <a:defRPr sz="2000" kern="1200" spc="-1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792000" indent="-198000" algn="l" defTabSz="914400" rtl="0" eaLnBrk="1" latinLnBrk="0" hangingPunct="1">
                  <a:lnSpc>
                    <a:spcPct val="109000"/>
                  </a:lnSpc>
                  <a:spcBef>
                    <a:spcPts val="0"/>
                  </a:spcBef>
                  <a:buFont typeface="Segoe UI" panose="020B0502040204020203" pitchFamily="34" charset="0"/>
                  <a:buChar char="‒"/>
                  <a:defRPr sz="2000" kern="1200" spc="-1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00000"/>
                  </a:lnSpc>
                  <a:spcAft>
                    <a:spcPts val="600"/>
                  </a:spcAft>
                </a:pPr>
                <a:r>
                  <a:rPr lang="en-GB" sz="21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Sie muss </a:t>
                </a:r>
                <a:r>
                  <a:rPr lang="en-GB" sz="2100" dirty="0" err="1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nur</a:t>
                </a:r>
                <a:r>
                  <a:rPr lang="en-GB" sz="21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en-GB" sz="2100" dirty="0" err="1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durchgeführt</a:t>
                </a:r>
                <a:r>
                  <a:rPr lang="en-GB" sz="21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werden, wenn </a:t>
                </a:r>
                <a:r>
                  <a:rPr lang="en-GB" sz="2100" dirty="0" err="1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eine</a:t>
                </a:r>
                <a:r>
                  <a:rPr lang="en-GB" sz="21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en-GB" sz="2100" dirty="0" err="1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Überdosierung</a:t>
                </a:r>
                <a:r>
                  <a:rPr lang="en-GB" sz="21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en-GB" sz="2100" dirty="0" err="1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vermutet</a:t>
                </a:r>
                <a:r>
                  <a:rPr lang="en-GB" sz="21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en-GB" sz="2100" dirty="0" err="1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wird</a:t>
                </a:r>
                <a:r>
                  <a:rPr lang="en-GB" sz="21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  <a:endParaRPr lang="de-CH" sz="21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2" name="Ellipse 9">
                <a:extLst>
                  <a:ext uri="{FF2B5EF4-FFF2-40B4-BE49-F238E27FC236}">
                    <a16:creationId xmlns:a16="http://schemas.microsoft.com/office/drawing/2014/main" id="{10F20C4D-B427-D89B-5CF0-D3CEE41F197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98957" y="1884543"/>
                <a:ext cx="900000" cy="9000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lIns="108000" tIns="90000" rIns="108000" bIns="90000" rtlCol="0" anchor="t"/>
              <a:lstStyle/>
              <a:p>
                <a:pPr marL="0" marR="0" lvl="0" indent="0" algn="l" defTabSz="914400" rtl="0" eaLnBrk="1" fontAlgn="auto" latinLnBrk="0" hangingPunct="1">
                  <a:lnSpc>
                    <a:spcPct val="109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+mj-lt"/>
                  <a:buNone/>
                  <a:tabLst/>
                  <a:defRPr/>
                </a:pPr>
                <a:endParaRPr kumimoji="0" lang="de-CH" sz="1200" u="none" strike="noStrike" kern="1200" cap="none" spc="-1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20" name="Textfeld 37">
              <a:extLst>
                <a:ext uri="{FF2B5EF4-FFF2-40B4-BE49-F238E27FC236}">
                  <a16:creationId xmlns:a16="http://schemas.microsoft.com/office/drawing/2014/main" id="{65652A93-C077-B895-DD62-156F837F0F31}"/>
                </a:ext>
              </a:extLst>
            </p:cNvPr>
            <p:cNvSpPr txBox="1"/>
            <p:nvPr/>
          </p:nvSpPr>
          <p:spPr>
            <a:xfrm>
              <a:off x="564652" y="2026765"/>
              <a:ext cx="534366" cy="615553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ctr"/>
              <a:r>
                <a:rPr lang="de-CH" sz="40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D</a:t>
              </a:r>
            </a:p>
          </p:txBody>
        </p: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305F03D7-CA93-0C96-98F4-8B11598D7C4C}"/>
              </a:ext>
            </a:extLst>
          </p:cNvPr>
          <p:cNvSpPr txBox="1"/>
          <p:nvPr/>
        </p:nvSpPr>
        <p:spPr>
          <a:xfrm>
            <a:off x="1343024" y="1277539"/>
            <a:ext cx="9911129" cy="80021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de-DE" sz="2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Welche Anforderungen gelten an die Überprüfung der aktuellen Medikation?</a:t>
            </a:r>
            <a:endParaRPr lang="en-CH" sz="26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6" name="Gruppieren 25">
            <a:extLst>
              <a:ext uri="{FF2B5EF4-FFF2-40B4-BE49-F238E27FC236}">
                <a16:creationId xmlns:a16="http://schemas.microsoft.com/office/drawing/2014/main" id="{8A5E9C5E-7DD8-7E3D-F741-661E1766269C}"/>
              </a:ext>
            </a:extLst>
          </p:cNvPr>
          <p:cNvGrpSpPr/>
          <p:nvPr/>
        </p:nvGrpSpPr>
        <p:grpSpPr>
          <a:xfrm>
            <a:off x="10395967" y="237649"/>
            <a:ext cx="1440000" cy="1440000"/>
            <a:chOff x="10395967" y="237649"/>
            <a:chExt cx="1440000" cy="1440000"/>
          </a:xfrm>
        </p:grpSpPr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8F505BBC-33CF-F732-0ABD-72B291DF29B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395967" y="237649"/>
              <a:ext cx="1440000" cy="1440000"/>
            </a:xfrm>
            <a:prstGeom prst="ellipse">
              <a:avLst/>
            </a:prstGeom>
            <a:solidFill>
              <a:schemeClr val="bg2"/>
            </a:solidFill>
            <a:ln w="6350">
              <a:solidFill>
                <a:schemeClr val="bg2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72000" tIns="72000" rIns="72000" bIns="72000" rtlCol="0" anchor="t"/>
            <a:lstStyle/>
            <a:p>
              <a:pPr algn="ctr"/>
              <a:endParaRPr lang="de-DE" dirty="0">
                <a:solidFill>
                  <a:schemeClr val="bg1"/>
                </a:solidFill>
                <a:latin typeface="Calibri" panose="020F0502020204030204" pitchFamily="34" charset="0"/>
                <a:ea typeface="Roboto" panose="02000000000000000000" pitchFamily="2" charset="0"/>
              </a:endParaRPr>
            </a:p>
          </p:txBody>
        </p:sp>
        <p:pic>
          <p:nvPicPr>
            <p:cNvPr id="28" name="Graphic 5" descr="Chat with solid fill">
              <a:extLst>
                <a:ext uri="{FF2B5EF4-FFF2-40B4-BE49-F238E27FC236}">
                  <a16:creationId xmlns:a16="http://schemas.microsoft.com/office/drawing/2014/main" id="{FEECB7E4-BE43-3B76-23D6-D49703E1C5B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0542619" y="384301"/>
              <a:ext cx="1146695" cy="1146695"/>
            </a:xfrm>
            <a:prstGeom prst="rect">
              <a:avLst/>
            </a:prstGeom>
          </p:spPr>
        </p:pic>
      </p:grpSp>
      <p:sp>
        <p:nvSpPr>
          <p:cNvPr id="23" name="Fußzeilenplatzhalter 1">
            <a:extLst>
              <a:ext uri="{FF2B5EF4-FFF2-40B4-BE49-F238E27FC236}">
                <a16:creationId xmlns:a16="http://schemas.microsoft.com/office/drawing/2014/main" id="{EEB29B51-F839-9B29-9B2E-5AA6069415A7}"/>
              </a:ext>
            </a:extLst>
          </p:cNvPr>
          <p:cNvSpPr txBox="1">
            <a:spLocks/>
          </p:cNvSpPr>
          <p:nvPr/>
        </p:nvSpPr>
        <p:spPr>
          <a:xfrm>
            <a:off x="409575" y="6410324"/>
            <a:ext cx="7743825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800" dirty="0"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  <a:t>www.artiset.ch/pflegequalitaet – CC BY-NC-SA </a:t>
            </a:r>
            <a:r>
              <a:rPr lang="de-DE" sz="800" dirty="0" err="1"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  <a:t>senesuisse</a:t>
            </a:r>
            <a:r>
              <a:rPr lang="de-DE" sz="800" dirty="0"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  <a:t> und CURAVIVA </a:t>
            </a:r>
            <a:endParaRPr lang="de-CH" sz="800" dirty="0">
              <a:latin typeface="Calibri" panose="020F0502020204030204" pitchFamily="34" charset="0"/>
              <a:ea typeface="Roboto" panose="02000000000000000000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457284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8118C5-E3EE-7DFB-E8C1-3834515373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4546B2-411F-13F4-7B31-AEDBAF6B8C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sz="4500" dirty="0"/>
              <a:t>Übungsbeispiel 5</a:t>
            </a:r>
            <a:endParaRPr lang="en-CH" sz="4500" dirty="0"/>
          </a:p>
        </p:txBody>
      </p:sp>
      <p:grpSp>
        <p:nvGrpSpPr>
          <p:cNvPr id="3" name="Gruppieren 20">
            <a:extLst>
              <a:ext uri="{FF2B5EF4-FFF2-40B4-BE49-F238E27FC236}">
                <a16:creationId xmlns:a16="http://schemas.microsoft.com/office/drawing/2014/main" id="{FDB74321-5775-E308-0D30-BB8185F70EB3}"/>
              </a:ext>
            </a:extLst>
          </p:cNvPr>
          <p:cNvGrpSpPr/>
          <p:nvPr/>
        </p:nvGrpSpPr>
        <p:grpSpPr>
          <a:xfrm>
            <a:off x="1378283" y="2059800"/>
            <a:ext cx="9192725" cy="900000"/>
            <a:chOff x="398957" y="1884543"/>
            <a:chExt cx="9192725" cy="900000"/>
          </a:xfrm>
        </p:grpSpPr>
        <p:grpSp>
          <p:nvGrpSpPr>
            <p:cNvPr id="4" name="Gruppieren 2">
              <a:extLst>
                <a:ext uri="{FF2B5EF4-FFF2-40B4-BE49-F238E27FC236}">
                  <a16:creationId xmlns:a16="http://schemas.microsoft.com/office/drawing/2014/main" id="{87FE8656-7A60-E5A5-55C2-1417D2041B51}"/>
                </a:ext>
              </a:extLst>
            </p:cNvPr>
            <p:cNvGrpSpPr/>
            <p:nvPr/>
          </p:nvGrpSpPr>
          <p:grpSpPr>
            <a:xfrm>
              <a:off x="398957" y="1884543"/>
              <a:ext cx="9192725" cy="900000"/>
              <a:chOff x="398957" y="1884543"/>
              <a:chExt cx="9192725" cy="900000"/>
            </a:xfrm>
          </p:grpSpPr>
          <p:sp>
            <p:nvSpPr>
              <p:cNvPr id="6" name="Inhaltsplatzhalter 2">
                <a:extLst>
                  <a:ext uri="{FF2B5EF4-FFF2-40B4-BE49-F238E27FC236}">
                    <a16:creationId xmlns:a16="http://schemas.microsoft.com/office/drawing/2014/main" id="{50AC1002-8F21-BD58-3CB6-C9F8BFA76166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28339" y="1977910"/>
                <a:ext cx="8763343" cy="69880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vert="horz" wrap="square" lIns="684000" tIns="180000" rIns="180000" bIns="180000" rtlCol="0" anchor="ctr" anchorCtr="0">
                <a:spAutoFit/>
              </a:bodyPr>
              <a:lstStyle>
                <a:lvl1pPr marL="0" indent="0" algn="l" defTabSz="914400" rtl="0" eaLnBrk="1" latinLnBrk="0" hangingPunct="1">
                  <a:lnSpc>
                    <a:spcPct val="109000"/>
                  </a:lnSpc>
                  <a:spcBef>
                    <a:spcPts val="0"/>
                  </a:spcBef>
                  <a:buFont typeface="+mj-lt"/>
                  <a:buNone/>
                  <a:defRPr sz="2000" b="0" kern="1200" spc="-1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198000" indent="-198000" algn="l" defTabSz="914400" rtl="0" eaLnBrk="1" latinLnBrk="0" hangingPunct="1">
                  <a:lnSpc>
                    <a:spcPct val="109000"/>
                  </a:lnSpc>
                  <a:spcBef>
                    <a:spcPts val="0"/>
                  </a:spcBef>
                  <a:buFont typeface="Segoe UI" panose="020B0502040204020203" pitchFamily="34" charset="0"/>
                  <a:buChar char="‒"/>
                  <a:defRPr sz="2000" kern="1200" spc="-1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396000" indent="-198000" algn="l" defTabSz="914400" rtl="0" eaLnBrk="1" latinLnBrk="0" hangingPunct="1">
                  <a:lnSpc>
                    <a:spcPct val="109000"/>
                  </a:lnSpc>
                  <a:spcBef>
                    <a:spcPts val="0"/>
                  </a:spcBef>
                  <a:buFont typeface="Segoe UI" panose="020B0502040204020203" pitchFamily="34" charset="0"/>
                  <a:buChar char="‒"/>
                  <a:defRPr sz="2000" kern="1200" spc="-1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594000" indent="-198000" algn="l" defTabSz="914400" rtl="0" eaLnBrk="1" latinLnBrk="0" hangingPunct="1">
                  <a:lnSpc>
                    <a:spcPct val="109000"/>
                  </a:lnSpc>
                  <a:spcBef>
                    <a:spcPts val="0"/>
                  </a:spcBef>
                  <a:buFont typeface="Segoe UI" panose="020B0502040204020203" pitchFamily="34" charset="0"/>
                  <a:buChar char="‒"/>
                  <a:defRPr sz="2000" kern="1200" spc="-1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792000" indent="-198000" algn="l" defTabSz="914400" rtl="0" eaLnBrk="1" latinLnBrk="0" hangingPunct="1">
                  <a:lnSpc>
                    <a:spcPct val="109000"/>
                  </a:lnSpc>
                  <a:spcBef>
                    <a:spcPts val="0"/>
                  </a:spcBef>
                  <a:buFont typeface="Segoe UI" panose="020B0502040204020203" pitchFamily="34" charset="0"/>
                  <a:buChar char="‒"/>
                  <a:defRPr sz="2000" kern="1200" spc="-1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de-DE" sz="21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Wenn ein Fehler mit den Medikamenten passiert</a:t>
                </a:r>
                <a:endParaRPr lang="en-CH" sz="21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" name="Ellipse 9">
                <a:extLst>
                  <a:ext uri="{FF2B5EF4-FFF2-40B4-BE49-F238E27FC236}">
                    <a16:creationId xmlns:a16="http://schemas.microsoft.com/office/drawing/2014/main" id="{D4B7C909-BEB3-D4D6-3DAC-38E212F5680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98957" y="1884543"/>
                <a:ext cx="900000" cy="900000"/>
              </a:xfrm>
              <a:prstGeom prst="ellipse">
                <a:avLst/>
              </a:prstGeom>
              <a:solidFill>
                <a:schemeClr val="accent2"/>
              </a:solidFill>
              <a:ln>
                <a:solidFill>
                  <a:schemeClr val="accent2"/>
                </a:solidFill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lIns="108000" tIns="90000" rIns="108000" bIns="90000" rtlCol="0" anchor="t"/>
              <a:lstStyle/>
              <a:p>
                <a:pPr marL="0" marR="0" lvl="0" indent="0" algn="l" defTabSz="914400" rtl="0" eaLnBrk="1" fontAlgn="auto" latinLnBrk="0" hangingPunct="1">
                  <a:lnSpc>
                    <a:spcPct val="109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+mj-lt"/>
                  <a:buNone/>
                  <a:tabLst/>
                  <a:defRPr/>
                </a:pPr>
                <a:endParaRPr kumimoji="0" lang="de-CH" sz="1200" u="none" strike="noStrike" kern="1200" cap="none" spc="-1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5" name="Textfeld 12">
              <a:extLst>
                <a:ext uri="{FF2B5EF4-FFF2-40B4-BE49-F238E27FC236}">
                  <a16:creationId xmlns:a16="http://schemas.microsoft.com/office/drawing/2014/main" id="{EFFB49BE-00B7-EC49-22E9-AD8EABC38BB3}"/>
                </a:ext>
              </a:extLst>
            </p:cNvPr>
            <p:cNvSpPr txBox="1"/>
            <p:nvPr/>
          </p:nvSpPr>
          <p:spPr>
            <a:xfrm>
              <a:off x="564652" y="2026765"/>
              <a:ext cx="534366" cy="615553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ctr"/>
              <a:r>
                <a:rPr lang="de-CH" sz="40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A</a:t>
              </a:r>
            </a:p>
          </p:txBody>
        </p:sp>
      </p:grpSp>
      <p:grpSp>
        <p:nvGrpSpPr>
          <p:cNvPr id="8" name="Gruppieren 22">
            <a:extLst>
              <a:ext uri="{FF2B5EF4-FFF2-40B4-BE49-F238E27FC236}">
                <a16:creationId xmlns:a16="http://schemas.microsoft.com/office/drawing/2014/main" id="{AE58019D-A35B-533D-0E95-FDCDF58896DD}"/>
              </a:ext>
            </a:extLst>
          </p:cNvPr>
          <p:cNvGrpSpPr/>
          <p:nvPr/>
        </p:nvGrpSpPr>
        <p:grpSpPr>
          <a:xfrm>
            <a:off x="1378283" y="3187706"/>
            <a:ext cx="9192725" cy="900000"/>
            <a:chOff x="398957" y="1884543"/>
            <a:chExt cx="9192725" cy="900000"/>
          </a:xfrm>
        </p:grpSpPr>
        <p:grpSp>
          <p:nvGrpSpPr>
            <p:cNvPr id="9" name="Gruppieren 23">
              <a:extLst>
                <a:ext uri="{FF2B5EF4-FFF2-40B4-BE49-F238E27FC236}">
                  <a16:creationId xmlns:a16="http://schemas.microsoft.com/office/drawing/2014/main" id="{8A454DC9-8A14-D7E4-10AB-57BDE5798BA9}"/>
                </a:ext>
              </a:extLst>
            </p:cNvPr>
            <p:cNvGrpSpPr/>
            <p:nvPr/>
          </p:nvGrpSpPr>
          <p:grpSpPr>
            <a:xfrm>
              <a:off x="398957" y="1884543"/>
              <a:ext cx="9192725" cy="900000"/>
              <a:chOff x="398957" y="1884543"/>
              <a:chExt cx="9192725" cy="900000"/>
            </a:xfrm>
          </p:grpSpPr>
          <p:sp>
            <p:nvSpPr>
              <p:cNvPr id="11" name="Inhaltsplatzhalter 2">
                <a:extLst>
                  <a:ext uri="{FF2B5EF4-FFF2-40B4-BE49-F238E27FC236}">
                    <a16:creationId xmlns:a16="http://schemas.microsoft.com/office/drawing/2014/main" id="{10E2394C-C048-6F8B-A361-7DB7CD9255B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28339" y="1949841"/>
                <a:ext cx="8763343" cy="79812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vert="horz" wrap="square" lIns="684000" tIns="180000" rIns="180000" bIns="180000" rtlCol="0" anchor="ctr" anchorCtr="0">
                <a:spAutoFit/>
              </a:bodyPr>
              <a:lstStyle>
                <a:lvl1pPr marL="0" indent="0" algn="l" defTabSz="914400" rtl="0" eaLnBrk="1" latinLnBrk="0" hangingPunct="1">
                  <a:lnSpc>
                    <a:spcPct val="109000"/>
                  </a:lnSpc>
                  <a:spcBef>
                    <a:spcPts val="0"/>
                  </a:spcBef>
                  <a:buFont typeface="+mj-lt"/>
                  <a:buNone/>
                  <a:defRPr sz="2000" b="0" kern="1200" spc="-1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198000" indent="-198000" algn="l" defTabSz="914400" rtl="0" eaLnBrk="1" latinLnBrk="0" hangingPunct="1">
                  <a:lnSpc>
                    <a:spcPct val="109000"/>
                  </a:lnSpc>
                  <a:spcBef>
                    <a:spcPts val="0"/>
                  </a:spcBef>
                  <a:buFont typeface="Segoe UI" panose="020B0502040204020203" pitchFamily="34" charset="0"/>
                  <a:buChar char="‒"/>
                  <a:defRPr sz="2000" kern="1200" spc="-1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396000" indent="-198000" algn="l" defTabSz="914400" rtl="0" eaLnBrk="1" latinLnBrk="0" hangingPunct="1">
                  <a:lnSpc>
                    <a:spcPct val="109000"/>
                  </a:lnSpc>
                  <a:spcBef>
                    <a:spcPts val="0"/>
                  </a:spcBef>
                  <a:buFont typeface="Segoe UI" panose="020B0502040204020203" pitchFamily="34" charset="0"/>
                  <a:buChar char="‒"/>
                  <a:defRPr sz="2000" kern="1200" spc="-1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594000" indent="-198000" algn="l" defTabSz="914400" rtl="0" eaLnBrk="1" latinLnBrk="0" hangingPunct="1">
                  <a:lnSpc>
                    <a:spcPct val="109000"/>
                  </a:lnSpc>
                  <a:spcBef>
                    <a:spcPts val="0"/>
                  </a:spcBef>
                  <a:buFont typeface="Segoe UI" panose="020B0502040204020203" pitchFamily="34" charset="0"/>
                  <a:buChar char="‒"/>
                  <a:defRPr sz="2000" kern="1200" spc="-1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792000" indent="-198000" algn="l" defTabSz="914400" rtl="0" eaLnBrk="1" latinLnBrk="0" hangingPunct="1">
                  <a:lnSpc>
                    <a:spcPct val="109000"/>
                  </a:lnSpc>
                  <a:spcBef>
                    <a:spcPts val="0"/>
                  </a:spcBef>
                  <a:buFont typeface="Segoe UI" panose="020B0502040204020203" pitchFamily="34" charset="0"/>
                  <a:buChar char="‒"/>
                  <a:defRPr sz="2000" kern="1200" spc="-1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50000"/>
                  </a:lnSpc>
                  <a:spcBef>
                    <a:spcPts val="100"/>
                  </a:spcBef>
                  <a:spcAft>
                    <a:spcPts val="800"/>
                  </a:spcAft>
                  <a:defRPr/>
                </a:pPr>
                <a:r>
                  <a:rPr lang="de-DE" sz="21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Mindestens einmal jährlich</a:t>
                </a:r>
              </a:p>
            </p:txBody>
          </p:sp>
          <p:sp>
            <p:nvSpPr>
              <p:cNvPr id="12" name="Ellipse 9">
                <a:extLst>
                  <a:ext uri="{FF2B5EF4-FFF2-40B4-BE49-F238E27FC236}">
                    <a16:creationId xmlns:a16="http://schemas.microsoft.com/office/drawing/2014/main" id="{BF362B9B-A77D-C11A-50C2-F3AFB5F605F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98957" y="1884543"/>
                <a:ext cx="900000" cy="900000"/>
              </a:xfrm>
              <a:prstGeom prst="ellipse">
                <a:avLst/>
              </a:prstGeom>
              <a:ln/>
            </p:spPr>
            <p:style>
              <a:lnRef idx="3">
                <a:schemeClr val="lt1"/>
              </a:lnRef>
              <a:fillRef idx="1">
                <a:schemeClr val="accent2"/>
              </a:fillRef>
              <a:effectRef idx="1">
                <a:schemeClr val="accent2"/>
              </a:effectRef>
              <a:fontRef idx="minor">
                <a:schemeClr val="lt1"/>
              </a:fontRef>
            </p:style>
            <p:txBody>
              <a:bodyPr lIns="108000" tIns="90000" rIns="108000" bIns="90000"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9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+mj-lt"/>
                  <a:buNone/>
                  <a:tabLst/>
                  <a:defRPr/>
                </a:pPr>
                <a:endParaRPr kumimoji="0" lang="de-CH" sz="1200" u="none" strike="noStrike" kern="1200" cap="none" spc="-1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10" name="Textfeld 24">
              <a:extLst>
                <a:ext uri="{FF2B5EF4-FFF2-40B4-BE49-F238E27FC236}">
                  <a16:creationId xmlns:a16="http://schemas.microsoft.com/office/drawing/2014/main" id="{A0A923BD-FAD9-D13A-C772-97E981851FDF}"/>
                </a:ext>
              </a:extLst>
            </p:cNvPr>
            <p:cNvSpPr txBox="1"/>
            <p:nvPr/>
          </p:nvSpPr>
          <p:spPr>
            <a:xfrm>
              <a:off x="564652" y="2026765"/>
              <a:ext cx="534366" cy="615553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ctr"/>
              <a:r>
                <a:rPr lang="de-CH" sz="40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B</a:t>
              </a:r>
            </a:p>
          </p:txBody>
        </p:sp>
      </p:grpSp>
      <p:grpSp>
        <p:nvGrpSpPr>
          <p:cNvPr id="13" name="Gruppieren 27">
            <a:extLst>
              <a:ext uri="{FF2B5EF4-FFF2-40B4-BE49-F238E27FC236}">
                <a16:creationId xmlns:a16="http://schemas.microsoft.com/office/drawing/2014/main" id="{4D3AC755-B53F-EB8A-8209-1F79CFE9CDAC}"/>
              </a:ext>
            </a:extLst>
          </p:cNvPr>
          <p:cNvGrpSpPr/>
          <p:nvPr/>
        </p:nvGrpSpPr>
        <p:grpSpPr>
          <a:xfrm>
            <a:off x="1378283" y="4315167"/>
            <a:ext cx="9192725" cy="900000"/>
            <a:chOff x="398957" y="1884543"/>
            <a:chExt cx="9192725" cy="900000"/>
          </a:xfrm>
        </p:grpSpPr>
        <p:grpSp>
          <p:nvGrpSpPr>
            <p:cNvPr id="14" name="Gruppieren 28">
              <a:extLst>
                <a:ext uri="{FF2B5EF4-FFF2-40B4-BE49-F238E27FC236}">
                  <a16:creationId xmlns:a16="http://schemas.microsoft.com/office/drawing/2014/main" id="{A75E25D4-38FB-18C6-38EC-BB06AC4FE260}"/>
                </a:ext>
              </a:extLst>
            </p:cNvPr>
            <p:cNvGrpSpPr/>
            <p:nvPr/>
          </p:nvGrpSpPr>
          <p:grpSpPr>
            <a:xfrm>
              <a:off x="398957" y="1884543"/>
              <a:ext cx="9192725" cy="900000"/>
              <a:chOff x="398957" y="1884543"/>
              <a:chExt cx="9192725" cy="900000"/>
            </a:xfrm>
          </p:grpSpPr>
          <p:sp>
            <p:nvSpPr>
              <p:cNvPr id="16" name="Inhaltsplatzhalter 2">
                <a:extLst>
                  <a:ext uri="{FF2B5EF4-FFF2-40B4-BE49-F238E27FC236}">
                    <a16:creationId xmlns:a16="http://schemas.microsoft.com/office/drawing/2014/main" id="{4DEC97AF-29E3-E3F2-5146-22D30F7D6B7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28339" y="1985143"/>
                <a:ext cx="8763343" cy="69880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vert="horz" wrap="square" lIns="684000" tIns="180000" rIns="180000" bIns="180000" rtlCol="0" anchor="ctr" anchorCtr="0">
                <a:spAutoFit/>
              </a:bodyPr>
              <a:lstStyle>
                <a:lvl1pPr marL="0" indent="0" algn="l" defTabSz="914400" rtl="0" eaLnBrk="1" latinLnBrk="0" hangingPunct="1">
                  <a:lnSpc>
                    <a:spcPct val="109000"/>
                  </a:lnSpc>
                  <a:spcBef>
                    <a:spcPts val="0"/>
                  </a:spcBef>
                  <a:buFont typeface="+mj-lt"/>
                  <a:buNone/>
                  <a:defRPr sz="2000" b="0" kern="1200" spc="-1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198000" indent="-198000" algn="l" defTabSz="914400" rtl="0" eaLnBrk="1" latinLnBrk="0" hangingPunct="1">
                  <a:lnSpc>
                    <a:spcPct val="109000"/>
                  </a:lnSpc>
                  <a:spcBef>
                    <a:spcPts val="0"/>
                  </a:spcBef>
                  <a:buFont typeface="Segoe UI" panose="020B0502040204020203" pitchFamily="34" charset="0"/>
                  <a:buChar char="‒"/>
                  <a:defRPr sz="2000" kern="1200" spc="-1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396000" indent="-198000" algn="l" defTabSz="914400" rtl="0" eaLnBrk="1" latinLnBrk="0" hangingPunct="1">
                  <a:lnSpc>
                    <a:spcPct val="109000"/>
                  </a:lnSpc>
                  <a:spcBef>
                    <a:spcPts val="0"/>
                  </a:spcBef>
                  <a:buFont typeface="Segoe UI" panose="020B0502040204020203" pitchFamily="34" charset="0"/>
                  <a:buChar char="‒"/>
                  <a:defRPr sz="2000" kern="1200" spc="-1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594000" indent="-198000" algn="l" defTabSz="914400" rtl="0" eaLnBrk="1" latinLnBrk="0" hangingPunct="1">
                  <a:lnSpc>
                    <a:spcPct val="109000"/>
                  </a:lnSpc>
                  <a:spcBef>
                    <a:spcPts val="0"/>
                  </a:spcBef>
                  <a:buFont typeface="Segoe UI" panose="020B0502040204020203" pitchFamily="34" charset="0"/>
                  <a:buChar char="‒"/>
                  <a:defRPr sz="2000" kern="1200" spc="-1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792000" indent="-198000" algn="l" defTabSz="914400" rtl="0" eaLnBrk="1" latinLnBrk="0" hangingPunct="1">
                  <a:lnSpc>
                    <a:spcPct val="109000"/>
                  </a:lnSpc>
                  <a:spcBef>
                    <a:spcPts val="0"/>
                  </a:spcBef>
                  <a:buFont typeface="Segoe UI" panose="020B0502040204020203" pitchFamily="34" charset="0"/>
                  <a:buChar char="‒"/>
                  <a:defRPr sz="2000" kern="1200" spc="-1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de-DE" sz="21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Bei jeder Visite</a:t>
                </a:r>
                <a:endParaRPr lang="en-CH" sz="21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7" name="Ellipse 9">
                <a:extLst>
                  <a:ext uri="{FF2B5EF4-FFF2-40B4-BE49-F238E27FC236}">
                    <a16:creationId xmlns:a16="http://schemas.microsoft.com/office/drawing/2014/main" id="{68B44E28-B483-F958-413D-BF0C9839064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98957" y="1884543"/>
                <a:ext cx="900000" cy="900000"/>
              </a:xfrm>
              <a:prstGeom prst="ellipse">
                <a:avLst/>
              </a:prstGeom>
              <a:ln/>
            </p:spPr>
            <p:style>
              <a:lnRef idx="3">
                <a:schemeClr val="lt1"/>
              </a:lnRef>
              <a:fillRef idx="1">
                <a:schemeClr val="accent2"/>
              </a:fillRef>
              <a:effectRef idx="1">
                <a:schemeClr val="accent2"/>
              </a:effectRef>
              <a:fontRef idx="minor">
                <a:schemeClr val="lt1"/>
              </a:fontRef>
            </p:style>
            <p:txBody>
              <a:bodyPr lIns="108000" tIns="90000" rIns="108000" bIns="90000" rtlCol="0" anchor="t"/>
              <a:lstStyle/>
              <a:p>
                <a:pPr marL="0" marR="0" lvl="0" indent="0" algn="l" defTabSz="914400" rtl="0" eaLnBrk="1" fontAlgn="auto" latinLnBrk="0" hangingPunct="1">
                  <a:lnSpc>
                    <a:spcPct val="109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+mj-lt"/>
                  <a:buNone/>
                  <a:tabLst/>
                  <a:defRPr/>
                </a:pPr>
                <a:endParaRPr kumimoji="0" lang="de-CH" sz="1200" u="none" strike="noStrike" kern="1200" cap="none" spc="-1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15" name="Textfeld 29">
              <a:extLst>
                <a:ext uri="{FF2B5EF4-FFF2-40B4-BE49-F238E27FC236}">
                  <a16:creationId xmlns:a16="http://schemas.microsoft.com/office/drawing/2014/main" id="{5E25962A-8744-F13A-2592-E87E7C702CD7}"/>
                </a:ext>
              </a:extLst>
            </p:cNvPr>
            <p:cNvSpPr txBox="1"/>
            <p:nvPr/>
          </p:nvSpPr>
          <p:spPr>
            <a:xfrm>
              <a:off x="564652" y="2026765"/>
              <a:ext cx="534366" cy="615553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ctr"/>
              <a:r>
                <a:rPr lang="de-CH" sz="40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C</a:t>
              </a:r>
            </a:p>
          </p:txBody>
        </p:sp>
      </p:grpSp>
      <p:grpSp>
        <p:nvGrpSpPr>
          <p:cNvPr id="18" name="Gruppieren 32">
            <a:extLst>
              <a:ext uri="{FF2B5EF4-FFF2-40B4-BE49-F238E27FC236}">
                <a16:creationId xmlns:a16="http://schemas.microsoft.com/office/drawing/2014/main" id="{176138E3-1ADD-774D-8AC3-F87385DB9DC4}"/>
              </a:ext>
            </a:extLst>
          </p:cNvPr>
          <p:cNvGrpSpPr/>
          <p:nvPr/>
        </p:nvGrpSpPr>
        <p:grpSpPr>
          <a:xfrm>
            <a:off x="1378283" y="5423681"/>
            <a:ext cx="9192725" cy="900000"/>
            <a:chOff x="398957" y="1884543"/>
            <a:chExt cx="9192725" cy="900000"/>
          </a:xfrm>
        </p:grpSpPr>
        <p:grpSp>
          <p:nvGrpSpPr>
            <p:cNvPr id="19" name="Gruppieren 34">
              <a:extLst>
                <a:ext uri="{FF2B5EF4-FFF2-40B4-BE49-F238E27FC236}">
                  <a16:creationId xmlns:a16="http://schemas.microsoft.com/office/drawing/2014/main" id="{5C7C1244-B367-940C-F7D8-800774E74DC0}"/>
                </a:ext>
              </a:extLst>
            </p:cNvPr>
            <p:cNvGrpSpPr/>
            <p:nvPr/>
          </p:nvGrpSpPr>
          <p:grpSpPr>
            <a:xfrm>
              <a:off x="398957" y="1884543"/>
              <a:ext cx="9192725" cy="900000"/>
              <a:chOff x="398957" y="1884543"/>
              <a:chExt cx="9192725" cy="900000"/>
            </a:xfrm>
          </p:grpSpPr>
          <p:sp>
            <p:nvSpPr>
              <p:cNvPr id="21" name="Inhaltsplatzhalter 2">
                <a:extLst>
                  <a:ext uri="{FF2B5EF4-FFF2-40B4-BE49-F238E27FC236}">
                    <a16:creationId xmlns:a16="http://schemas.microsoft.com/office/drawing/2014/main" id="{E65C1364-78A8-BF66-4C43-DD387E627148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28339" y="1985142"/>
                <a:ext cx="8763343" cy="69880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vert="horz" wrap="square" lIns="684000" tIns="180000" rIns="180000" bIns="180000" rtlCol="0" anchor="ctr" anchorCtr="0">
                <a:spAutoFit/>
              </a:bodyPr>
              <a:lstStyle>
                <a:lvl1pPr marL="0" indent="0" algn="l" defTabSz="914400" rtl="0" eaLnBrk="1" latinLnBrk="0" hangingPunct="1">
                  <a:lnSpc>
                    <a:spcPct val="109000"/>
                  </a:lnSpc>
                  <a:spcBef>
                    <a:spcPts val="0"/>
                  </a:spcBef>
                  <a:buFont typeface="+mj-lt"/>
                  <a:buNone/>
                  <a:defRPr sz="2000" b="0" kern="1200" spc="-1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198000" indent="-198000" algn="l" defTabSz="914400" rtl="0" eaLnBrk="1" latinLnBrk="0" hangingPunct="1">
                  <a:lnSpc>
                    <a:spcPct val="109000"/>
                  </a:lnSpc>
                  <a:spcBef>
                    <a:spcPts val="0"/>
                  </a:spcBef>
                  <a:buFont typeface="Segoe UI" panose="020B0502040204020203" pitchFamily="34" charset="0"/>
                  <a:buChar char="‒"/>
                  <a:defRPr sz="2000" kern="1200" spc="-1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396000" indent="-198000" algn="l" defTabSz="914400" rtl="0" eaLnBrk="1" latinLnBrk="0" hangingPunct="1">
                  <a:lnSpc>
                    <a:spcPct val="109000"/>
                  </a:lnSpc>
                  <a:spcBef>
                    <a:spcPts val="0"/>
                  </a:spcBef>
                  <a:buFont typeface="Segoe UI" panose="020B0502040204020203" pitchFamily="34" charset="0"/>
                  <a:buChar char="‒"/>
                  <a:defRPr sz="2000" kern="1200" spc="-1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594000" indent="-198000" algn="l" defTabSz="914400" rtl="0" eaLnBrk="1" latinLnBrk="0" hangingPunct="1">
                  <a:lnSpc>
                    <a:spcPct val="109000"/>
                  </a:lnSpc>
                  <a:spcBef>
                    <a:spcPts val="0"/>
                  </a:spcBef>
                  <a:buFont typeface="Segoe UI" panose="020B0502040204020203" pitchFamily="34" charset="0"/>
                  <a:buChar char="‒"/>
                  <a:defRPr sz="2000" kern="1200" spc="-1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792000" indent="-198000" algn="l" defTabSz="914400" rtl="0" eaLnBrk="1" latinLnBrk="0" hangingPunct="1">
                  <a:lnSpc>
                    <a:spcPct val="109000"/>
                  </a:lnSpc>
                  <a:spcBef>
                    <a:spcPts val="0"/>
                  </a:spcBef>
                  <a:buFont typeface="Segoe UI" panose="020B0502040204020203" pitchFamily="34" charset="0"/>
                  <a:buChar char="‒"/>
                  <a:defRPr sz="2000" kern="1200" spc="-1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de-DE" sz="21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Wenn sich der Gesundheitszustand des Bewohnenden verschlechtert</a:t>
                </a:r>
                <a:endParaRPr lang="en-GB" sz="21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2" name="Ellipse 9">
                <a:extLst>
                  <a:ext uri="{FF2B5EF4-FFF2-40B4-BE49-F238E27FC236}">
                    <a16:creationId xmlns:a16="http://schemas.microsoft.com/office/drawing/2014/main" id="{BE2B60C2-E8E0-CA77-DC18-C9B9A29D9DF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98957" y="1884543"/>
                <a:ext cx="900000" cy="900000"/>
              </a:xfrm>
              <a:prstGeom prst="ellipse">
                <a:avLst/>
              </a:prstGeom>
              <a:ln/>
            </p:spPr>
            <p:style>
              <a:lnRef idx="3">
                <a:schemeClr val="lt1"/>
              </a:lnRef>
              <a:fillRef idx="1">
                <a:schemeClr val="accent2"/>
              </a:fillRef>
              <a:effectRef idx="1">
                <a:schemeClr val="accent2"/>
              </a:effectRef>
              <a:fontRef idx="minor">
                <a:schemeClr val="lt1"/>
              </a:fontRef>
            </p:style>
            <p:txBody>
              <a:bodyPr lIns="108000" tIns="90000" rIns="108000" bIns="90000" rtlCol="0" anchor="t"/>
              <a:lstStyle/>
              <a:p>
                <a:pPr marL="0" marR="0" lvl="0" indent="0" algn="l" defTabSz="914400" rtl="0" eaLnBrk="1" fontAlgn="auto" latinLnBrk="0" hangingPunct="1">
                  <a:lnSpc>
                    <a:spcPct val="109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+mj-lt"/>
                  <a:buNone/>
                  <a:tabLst/>
                  <a:defRPr/>
                </a:pPr>
                <a:endParaRPr kumimoji="0" lang="de-CH" sz="1200" u="none" strike="noStrike" kern="1200" cap="none" spc="-1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20" name="Textfeld 37">
              <a:extLst>
                <a:ext uri="{FF2B5EF4-FFF2-40B4-BE49-F238E27FC236}">
                  <a16:creationId xmlns:a16="http://schemas.microsoft.com/office/drawing/2014/main" id="{F749F2E3-8867-D37B-1BCF-4BBE2C7993F4}"/>
                </a:ext>
              </a:extLst>
            </p:cNvPr>
            <p:cNvSpPr txBox="1"/>
            <p:nvPr/>
          </p:nvSpPr>
          <p:spPr>
            <a:xfrm>
              <a:off x="564652" y="2026765"/>
              <a:ext cx="534366" cy="615553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ctr"/>
              <a:r>
                <a:rPr lang="de-CH" sz="40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D</a:t>
              </a:r>
            </a:p>
          </p:txBody>
        </p: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533F9BDC-414C-2692-BBAE-FA41AB869B15}"/>
              </a:ext>
            </a:extLst>
          </p:cNvPr>
          <p:cNvSpPr txBox="1"/>
          <p:nvPr/>
        </p:nvSpPr>
        <p:spPr>
          <a:xfrm>
            <a:off x="1343025" y="1249977"/>
            <a:ext cx="9408711" cy="80021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de-DE" sz="2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Wann soll </a:t>
            </a:r>
            <a:r>
              <a:rPr lang="de-DE" sz="26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gemäss</a:t>
            </a:r>
            <a:r>
              <a:rPr lang="de-DE" sz="2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der Mindestkriterien eine Medikationsreview durchgeführt werden?</a:t>
            </a:r>
            <a:endParaRPr lang="en-CH" sz="26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6" name="Gruppieren 25">
            <a:extLst>
              <a:ext uri="{FF2B5EF4-FFF2-40B4-BE49-F238E27FC236}">
                <a16:creationId xmlns:a16="http://schemas.microsoft.com/office/drawing/2014/main" id="{A8CE0579-3AB9-2531-F5B5-E76377B231AF}"/>
              </a:ext>
            </a:extLst>
          </p:cNvPr>
          <p:cNvGrpSpPr/>
          <p:nvPr/>
        </p:nvGrpSpPr>
        <p:grpSpPr>
          <a:xfrm>
            <a:off x="10395967" y="237649"/>
            <a:ext cx="1440000" cy="1440000"/>
            <a:chOff x="10395967" y="237649"/>
            <a:chExt cx="1440000" cy="1440000"/>
          </a:xfrm>
        </p:grpSpPr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FED21BE6-E3B1-8E1B-D2B1-A59A0AA1B42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395967" y="237649"/>
              <a:ext cx="1440000" cy="1440000"/>
            </a:xfrm>
            <a:prstGeom prst="ellipse">
              <a:avLst/>
            </a:prstGeom>
            <a:solidFill>
              <a:schemeClr val="bg2"/>
            </a:solidFill>
            <a:ln w="6350">
              <a:solidFill>
                <a:schemeClr val="bg2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72000" tIns="72000" rIns="72000" bIns="72000" rtlCol="0" anchor="t"/>
            <a:lstStyle/>
            <a:p>
              <a:pPr algn="ctr"/>
              <a:endParaRPr lang="de-DE" dirty="0">
                <a:solidFill>
                  <a:schemeClr val="bg1"/>
                </a:solidFill>
                <a:latin typeface="Calibri" panose="020F0502020204030204" pitchFamily="34" charset="0"/>
                <a:ea typeface="Roboto" panose="02000000000000000000" pitchFamily="2" charset="0"/>
              </a:endParaRPr>
            </a:p>
          </p:txBody>
        </p:sp>
        <p:pic>
          <p:nvPicPr>
            <p:cNvPr id="28" name="Graphic 5" descr="Chat with solid fill">
              <a:extLst>
                <a:ext uri="{FF2B5EF4-FFF2-40B4-BE49-F238E27FC236}">
                  <a16:creationId xmlns:a16="http://schemas.microsoft.com/office/drawing/2014/main" id="{1B5F75A4-F241-370C-8D6F-0157B2366A7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0542619" y="384301"/>
              <a:ext cx="1146695" cy="1146695"/>
            </a:xfrm>
            <a:prstGeom prst="rect">
              <a:avLst/>
            </a:prstGeom>
          </p:spPr>
        </p:pic>
      </p:grpSp>
      <p:sp>
        <p:nvSpPr>
          <p:cNvPr id="23" name="Fußzeilenplatzhalter 1">
            <a:extLst>
              <a:ext uri="{FF2B5EF4-FFF2-40B4-BE49-F238E27FC236}">
                <a16:creationId xmlns:a16="http://schemas.microsoft.com/office/drawing/2014/main" id="{8DB6A5EE-E684-B1A8-59AB-EE07F81D4CE0}"/>
              </a:ext>
            </a:extLst>
          </p:cNvPr>
          <p:cNvSpPr txBox="1">
            <a:spLocks/>
          </p:cNvSpPr>
          <p:nvPr/>
        </p:nvSpPr>
        <p:spPr>
          <a:xfrm>
            <a:off x="409575" y="6410324"/>
            <a:ext cx="7743825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800" dirty="0"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  <a:t>www.artiset.ch/pflegequalitaet – CC BY-NC-SA </a:t>
            </a:r>
            <a:r>
              <a:rPr lang="de-DE" sz="800" dirty="0" err="1"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  <a:t>senesuisse</a:t>
            </a:r>
            <a:r>
              <a:rPr lang="de-DE" sz="800" dirty="0"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  <a:t> und CURAVIVA </a:t>
            </a:r>
            <a:endParaRPr lang="de-CH" sz="800" dirty="0">
              <a:latin typeface="Calibri" panose="020F0502020204030204" pitchFamily="34" charset="0"/>
              <a:ea typeface="Roboto" panose="02000000000000000000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452470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25D5BE-C6E3-FB94-879E-3EC3CDA1D2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sz="4500" dirty="0"/>
              <a:t>Übungsbeispiel</a:t>
            </a:r>
            <a:r>
              <a:rPr lang="en-GB" sz="4500" dirty="0"/>
              <a:t> 6</a:t>
            </a:r>
            <a:endParaRPr lang="en-CH" sz="45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5866F6-774B-6A8F-83F7-466163554E89}"/>
              </a:ext>
            </a:extLst>
          </p:cNvPr>
          <p:cNvSpPr txBox="1">
            <a:spLocks/>
          </p:cNvSpPr>
          <p:nvPr/>
        </p:nvSpPr>
        <p:spPr bwMode="auto">
          <a:xfrm>
            <a:off x="838200" y="1755716"/>
            <a:ext cx="10515600" cy="3107230"/>
          </a:xfrm>
          <a:prstGeom prst="round1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109000"/>
              </a:lnSpc>
              <a:spcBef>
                <a:spcPts val="0"/>
              </a:spcBef>
              <a:buFont typeface="+mj-lt"/>
              <a:buNone/>
              <a:defRPr sz="2100" b="0" i="0" kern="1200" spc="-10" baseline="0">
                <a:solidFill>
                  <a:schemeClr val="tx1"/>
                </a:solidFill>
                <a:latin typeface="Calibri Light" panose="020F0302020204030204" pitchFamily="34" charset="0"/>
                <a:ea typeface="Roboto" panose="02000000000000000000" pitchFamily="2" charset="0"/>
                <a:cs typeface="Calibri Light" panose="020F0302020204030204" pitchFamily="34" charset="0"/>
              </a:defRPr>
            </a:lvl1pPr>
            <a:lvl2pPr marL="198000" indent="-198000" algn="l" defTabSz="914400" rtl="0" eaLnBrk="1" latinLnBrk="0" hangingPunct="1">
              <a:lnSpc>
                <a:spcPct val="109000"/>
              </a:lnSpc>
              <a:spcBef>
                <a:spcPts val="0"/>
              </a:spcBef>
              <a:buFont typeface="Segoe UI" panose="020B0502040204020203" pitchFamily="34" charset="0"/>
              <a:buChar char="‒"/>
              <a:defRPr sz="2100" b="0" i="0" kern="1200" spc="-10" baseline="0">
                <a:solidFill>
                  <a:schemeClr val="tx1"/>
                </a:solidFill>
                <a:latin typeface="Calibri Light" panose="020F0302020204030204" pitchFamily="34" charset="0"/>
                <a:ea typeface="Roboto" panose="02000000000000000000" pitchFamily="2" charset="0"/>
                <a:cs typeface="Calibri Light" panose="020F0302020204030204" pitchFamily="34" charset="0"/>
              </a:defRPr>
            </a:lvl2pPr>
            <a:lvl3pPr marL="396000" indent="-198000" algn="l" defTabSz="914400" rtl="0" eaLnBrk="1" latinLnBrk="0" hangingPunct="1">
              <a:lnSpc>
                <a:spcPct val="109000"/>
              </a:lnSpc>
              <a:spcBef>
                <a:spcPts val="0"/>
              </a:spcBef>
              <a:buFont typeface="Segoe UI" panose="020B0502040204020203" pitchFamily="34" charset="0"/>
              <a:buChar char="‒"/>
              <a:defRPr sz="2100" b="0" i="0" kern="1200" spc="-10" baseline="0">
                <a:solidFill>
                  <a:schemeClr val="tx1"/>
                </a:solidFill>
                <a:latin typeface="Calibri Light" panose="020F0302020204030204" pitchFamily="34" charset="0"/>
                <a:ea typeface="Roboto" panose="02000000000000000000" pitchFamily="2" charset="0"/>
                <a:cs typeface="Calibri Light" panose="020F0302020204030204" pitchFamily="34" charset="0"/>
              </a:defRPr>
            </a:lvl3pPr>
            <a:lvl4pPr marL="594000" indent="-198000" algn="l" defTabSz="914400" rtl="0" eaLnBrk="1" latinLnBrk="0" hangingPunct="1">
              <a:lnSpc>
                <a:spcPct val="109000"/>
              </a:lnSpc>
              <a:spcBef>
                <a:spcPts val="0"/>
              </a:spcBef>
              <a:buFont typeface="Segoe UI" panose="020B0502040204020203" pitchFamily="34" charset="0"/>
              <a:buChar char="‒"/>
              <a:defRPr sz="2100" b="0" i="0" kern="1200" spc="-10" baseline="0">
                <a:solidFill>
                  <a:schemeClr val="tx1"/>
                </a:solidFill>
                <a:latin typeface="Calibri Light" panose="020F0302020204030204" pitchFamily="34" charset="0"/>
                <a:ea typeface="Roboto" panose="02000000000000000000" pitchFamily="2" charset="0"/>
                <a:cs typeface="Calibri Light" panose="020F0302020204030204" pitchFamily="34" charset="0"/>
              </a:defRPr>
            </a:lvl4pPr>
            <a:lvl5pPr marL="792000" indent="-198000" algn="l" defTabSz="914400" rtl="0" eaLnBrk="1" latinLnBrk="0" hangingPunct="1">
              <a:lnSpc>
                <a:spcPct val="109000"/>
              </a:lnSpc>
              <a:spcBef>
                <a:spcPts val="0"/>
              </a:spcBef>
              <a:buFont typeface="Segoe UI" panose="020B0502040204020203" pitchFamily="34" charset="0"/>
              <a:buChar char="‒"/>
              <a:defRPr sz="2100" b="0" i="0" kern="1200" spc="-10" baseline="0">
                <a:solidFill>
                  <a:schemeClr val="tx1"/>
                </a:solidFill>
                <a:latin typeface="Calibri Light" panose="020F0302020204030204" pitchFamily="34" charset="0"/>
                <a:ea typeface="Roboto" panose="02000000000000000000" pitchFamily="2" charset="0"/>
                <a:cs typeface="Calibri Light" panose="020F03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100"/>
              </a:spcBef>
              <a:spcAft>
                <a:spcPts val="800"/>
              </a:spcAft>
              <a:defRPr/>
            </a:pPr>
            <a:r>
              <a:rPr lang="de-CH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Aktuell sind 100 Bewohnende im Pflegeheim anwesend:</a:t>
            </a:r>
          </a:p>
          <a:p>
            <a:pPr marL="342900" indent="-342900">
              <a:lnSpc>
                <a:spcPct val="100000"/>
              </a:lnSpc>
              <a:spcAft>
                <a:spcPts val="800"/>
              </a:spcAft>
              <a:buFont typeface="Symbol" pitchFamily="2" charset="2"/>
              <a:buChar char="-"/>
              <a:defRPr/>
            </a:pPr>
            <a:r>
              <a:rPr lang="de-CH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Bei 12 Bewohnenden ist das letzte Assessment das </a:t>
            </a:r>
            <a:r>
              <a:rPr lang="de-CH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Eintrittsassessment</a:t>
            </a:r>
            <a:endParaRPr lang="de-CH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lnSpc>
                <a:spcPct val="100000"/>
              </a:lnSpc>
              <a:spcAft>
                <a:spcPts val="800"/>
              </a:spcAft>
              <a:buFont typeface="Symbol" pitchFamily="2" charset="2"/>
              <a:buChar char="-"/>
              <a:defRPr/>
            </a:pPr>
            <a:r>
              <a:rPr lang="de-CH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 Bewohnende nehmen keine Medikamente ein und 4 Bewohnende nehmen weniger als 3 Tabletten pro Tag (diese Bewohnenden gehören NICHT zu den 12 mit </a:t>
            </a:r>
            <a:r>
              <a:rPr lang="de-CH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Eintrittsassessment</a:t>
            </a:r>
            <a:r>
              <a:rPr lang="de-CH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 marL="342900" indent="-342900">
              <a:lnSpc>
                <a:spcPct val="100000"/>
              </a:lnSpc>
              <a:spcAft>
                <a:spcPts val="800"/>
              </a:spcAft>
              <a:buFont typeface="Symbol" pitchFamily="2" charset="2"/>
              <a:buChar char="-"/>
              <a:defRPr/>
            </a:pPr>
            <a:r>
              <a:rPr lang="de-CH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 Bewohnender, der schon seit mehreren Jahren im Heim ist, weist teilweise die Einnahme der Medikamente zurück</a:t>
            </a:r>
          </a:p>
          <a:p>
            <a:pPr>
              <a:lnSpc>
                <a:spcPct val="100000"/>
              </a:lnSpc>
              <a:spcBef>
                <a:spcPts val="100"/>
              </a:spcBef>
              <a:spcAft>
                <a:spcPts val="800"/>
              </a:spcAft>
              <a:defRPr/>
            </a:pPr>
            <a:endParaRPr lang="de-CH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0000"/>
              </a:lnSpc>
              <a:spcBef>
                <a:spcPts val="100"/>
              </a:spcBef>
              <a:spcAft>
                <a:spcPts val="800"/>
              </a:spcAft>
              <a:defRPr/>
            </a:pPr>
            <a:r>
              <a:rPr lang="de-CH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de-DE" sz="24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62C3068-2478-E9CB-3CC5-0C6117403621}"/>
              </a:ext>
            </a:extLst>
          </p:cNvPr>
          <p:cNvSpPr txBox="1"/>
          <p:nvPr/>
        </p:nvSpPr>
        <p:spPr>
          <a:xfrm>
            <a:off x="838200" y="4886250"/>
            <a:ext cx="10515600" cy="1154162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 lang="en-GB" sz="25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25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Bei wie vielen </a:t>
            </a:r>
            <a:r>
              <a:rPr lang="en-GB" sz="25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Bewohnenden</a:t>
            </a:r>
            <a:r>
              <a:rPr lang="en-GB" sz="25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wird der MQI </a:t>
            </a:r>
            <a:r>
              <a:rPr lang="de-CH" sz="25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Medikationsreview berechnet?</a:t>
            </a:r>
          </a:p>
          <a:p>
            <a:endParaRPr lang="de-CH" sz="25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7" name="Gruppieren 6">
            <a:extLst>
              <a:ext uri="{FF2B5EF4-FFF2-40B4-BE49-F238E27FC236}">
                <a16:creationId xmlns:a16="http://schemas.microsoft.com/office/drawing/2014/main" id="{69BF03F2-C193-A61A-B285-75E099FE8CDF}"/>
              </a:ext>
            </a:extLst>
          </p:cNvPr>
          <p:cNvGrpSpPr/>
          <p:nvPr/>
        </p:nvGrpSpPr>
        <p:grpSpPr>
          <a:xfrm>
            <a:off x="10395967" y="237649"/>
            <a:ext cx="1440000" cy="1440000"/>
            <a:chOff x="10395967" y="237649"/>
            <a:chExt cx="1440000" cy="1440000"/>
          </a:xfrm>
          <a:solidFill>
            <a:schemeClr val="bg2"/>
          </a:solidFill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DCEB54BE-8E1D-56D7-3039-FC39D7894DC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395967" y="237649"/>
              <a:ext cx="1440000" cy="1440000"/>
            </a:xfrm>
            <a:prstGeom prst="ellipse">
              <a:avLst/>
            </a:prstGeom>
            <a:grpFill/>
            <a:ln w="6350">
              <a:solidFill>
                <a:schemeClr val="bg2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72000" tIns="72000" rIns="72000" bIns="72000" rtlCol="0" anchor="t"/>
            <a:lstStyle/>
            <a:p>
              <a:pPr algn="ctr"/>
              <a:endParaRPr lang="de-DE" dirty="0">
                <a:solidFill>
                  <a:schemeClr val="bg1"/>
                </a:solidFill>
                <a:latin typeface="Calibri" panose="020F0502020204030204" pitchFamily="34" charset="0"/>
                <a:ea typeface="Roboto" panose="02000000000000000000" pitchFamily="2" charset="0"/>
              </a:endParaRPr>
            </a:p>
          </p:txBody>
        </p:sp>
        <p:pic>
          <p:nvPicPr>
            <p:cNvPr id="9" name="Graphic 5" descr="Chat with solid fill">
              <a:extLst>
                <a:ext uri="{FF2B5EF4-FFF2-40B4-BE49-F238E27FC236}">
                  <a16:creationId xmlns:a16="http://schemas.microsoft.com/office/drawing/2014/main" id="{6ECBEEE6-905C-E308-811D-90D85C1929B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0542619" y="384301"/>
              <a:ext cx="1146695" cy="1146695"/>
            </a:xfrm>
            <a:prstGeom prst="rect">
              <a:avLst/>
            </a:prstGeom>
          </p:spPr>
        </p:pic>
      </p:grpSp>
      <p:sp>
        <p:nvSpPr>
          <p:cNvPr id="4" name="Fußzeilenplatzhalter 1">
            <a:extLst>
              <a:ext uri="{FF2B5EF4-FFF2-40B4-BE49-F238E27FC236}">
                <a16:creationId xmlns:a16="http://schemas.microsoft.com/office/drawing/2014/main" id="{E84211A7-E7EC-B160-84CB-96347EB4CCE3}"/>
              </a:ext>
            </a:extLst>
          </p:cNvPr>
          <p:cNvSpPr txBox="1">
            <a:spLocks/>
          </p:cNvSpPr>
          <p:nvPr/>
        </p:nvSpPr>
        <p:spPr>
          <a:xfrm>
            <a:off x="409575" y="6410324"/>
            <a:ext cx="7743825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800" dirty="0"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  <a:t>www.artiset.ch/pflegequalitaet – CC BY-NC-SA </a:t>
            </a:r>
            <a:r>
              <a:rPr lang="de-DE" sz="800" dirty="0" err="1"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  <a:t>senesuisse</a:t>
            </a:r>
            <a:r>
              <a:rPr lang="de-DE" sz="800" dirty="0"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  <a:t> und CURAVIVA </a:t>
            </a:r>
            <a:endParaRPr lang="de-CH" sz="800" dirty="0">
              <a:latin typeface="Calibri" panose="020F0502020204030204" pitchFamily="34" charset="0"/>
              <a:ea typeface="Roboto" panose="02000000000000000000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382824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Untertitel 6">
            <a:extLst>
              <a:ext uri="{FF2B5EF4-FFF2-40B4-BE49-F238E27FC236}">
                <a16:creationId xmlns:a16="http://schemas.microsoft.com/office/drawing/2014/main" id="{B912CBD1-BD36-C5FB-9019-F1F0B45236D8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4070350" y="371475"/>
            <a:ext cx="8121650" cy="5651500"/>
          </a:xfrm>
          <a:prstGeom prst="rect">
            <a:avLst/>
          </a:prstGeom>
        </p:spPr>
        <p:txBody>
          <a:bodyPr anchor="ctr"/>
          <a:lstStyle/>
          <a:p>
            <a:pPr marL="0" indent="0">
              <a:buNone/>
            </a:pPr>
            <a:r>
              <a:rPr lang="de-CH" sz="8000" b="1" noProof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Habt ihr Fragen?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21721FB1-366B-E199-AB93-01FCDB1F0DBC}"/>
              </a:ext>
            </a:extLst>
          </p:cNvPr>
          <p:cNvSpPr/>
          <p:nvPr/>
        </p:nvSpPr>
        <p:spPr>
          <a:xfrm>
            <a:off x="409575" y="1816414"/>
            <a:ext cx="2761412" cy="2761412"/>
          </a:xfrm>
          <a:prstGeom prst="ellipse">
            <a:avLst/>
          </a:prstGeom>
          <a:solidFill>
            <a:schemeClr val="bg1"/>
          </a:solidFill>
          <a:ln w="635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108000" tIns="90000" rIns="108000" bIns="90000" rtlCol="0" anchor="ctr" anchorCtr="0"/>
          <a:lstStyle/>
          <a:p>
            <a:pPr algn="l"/>
            <a:endParaRPr lang="de-CH" sz="1200" noProof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pic>
        <p:nvPicPr>
          <p:cNvPr id="6" name="Grafik 5" descr="Gedankenblase mit einfarbiger Füllung">
            <a:extLst>
              <a:ext uri="{FF2B5EF4-FFF2-40B4-BE49-F238E27FC236}">
                <a16:creationId xmlns:a16="http://schemas.microsoft.com/office/drawing/2014/main" id="{6B861768-2B57-3518-F8D5-0E7977BA84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01920" y="2408759"/>
            <a:ext cx="1576721" cy="1576721"/>
          </a:xfrm>
          <a:prstGeom prst="rect">
            <a:avLst/>
          </a:prstGeom>
        </p:spPr>
      </p:pic>
      <p:sp>
        <p:nvSpPr>
          <p:cNvPr id="3" name="Fußzeilenplatzhalter 1">
            <a:extLst>
              <a:ext uri="{FF2B5EF4-FFF2-40B4-BE49-F238E27FC236}">
                <a16:creationId xmlns:a16="http://schemas.microsoft.com/office/drawing/2014/main" id="{7768FB9B-9D81-F3AB-6CFA-7360CC96856E}"/>
              </a:ext>
            </a:extLst>
          </p:cNvPr>
          <p:cNvSpPr txBox="1">
            <a:spLocks/>
          </p:cNvSpPr>
          <p:nvPr/>
        </p:nvSpPr>
        <p:spPr>
          <a:xfrm>
            <a:off x="11133138" y="6410325"/>
            <a:ext cx="649287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95202A2B-C977-E242-981D-4353B69DDCE3}" type="slidenum">
              <a:rPr lang="de-CH" sz="800" noProof="0" smtClean="0">
                <a:solidFill>
                  <a:schemeClr val="bg1"/>
                </a:solidFill>
                <a:ea typeface="Roboto" panose="02000000000000000000" pitchFamily="2" charset="0"/>
              </a:rPr>
              <a:t>38</a:t>
            </a:fld>
            <a:endParaRPr lang="de-CH" sz="800" noProof="0" dirty="0">
              <a:solidFill>
                <a:schemeClr val="bg1"/>
              </a:solidFill>
              <a:ea typeface="Roboto" panose="02000000000000000000" pitchFamily="2" charset="0"/>
            </a:endParaRPr>
          </a:p>
        </p:txBody>
      </p:sp>
      <p:sp>
        <p:nvSpPr>
          <p:cNvPr id="4" name="Fußzeilenplatzhalter 1">
            <a:extLst>
              <a:ext uri="{FF2B5EF4-FFF2-40B4-BE49-F238E27FC236}">
                <a16:creationId xmlns:a16="http://schemas.microsoft.com/office/drawing/2014/main" id="{0295E325-0E8B-0AB1-8900-E293A7A84C20}"/>
              </a:ext>
            </a:extLst>
          </p:cNvPr>
          <p:cNvSpPr txBox="1">
            <a:spLocks/>
          </p:cNvSpPr>
          <p:nvPr/>
        </p:nvSpPr>
        <p:spPr>
          <a:xfrm>
            <a:off x="409575" y="6410324"/>
            <a:ext cx="7743825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800" dirty="0">
                <a:solidFill>
                  <a:schemeClr val="bg1"/>
                </a:solidFill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  <a:t>www.artiset.ch/pflegequalitaet – CC BY-NC-SA </a:t>
            </a:r>
            <a:r>
              <a:rPr lang="de-DE" sz="800" dirty="0" err="1">
                <a:solidFill>
                  <a:schemeClr val="bg1"/>
                </a:solidFill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  <a:t>senesuisse</a:t>
            </a:r>
            <a:r>
              <a:rPr lang="de-DE" sz="800" dirty="0">
                <a:solidFill>
                  <a:schemeClr val="bg1"/>
                </a:solidFill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  <a:t> und CURAVIVA </a:t>
            </a:r>
            <a:endParaRPr lang="de-CH" sz="800" dirty="0">
              <a:solidFill>
                <a:schemeClr val="bg1"/>
              </a:solidFill>
              <a:latin typeface="Calibri" panose="020F0502020204030204" pitchFamily="34" charset="0"/>
              <a:ea typeface="Roboto" panose="02000000000000000000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480987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53534334" name="Untertitel 6"/>
          <p:cNvSpPr txBox="1"/>
          <p:nvPr/>
        </p:nvSpPr>
        <p:spPr bwMode="auto">
          <a:xfrm>
            <a:off x="4070350" y="371475"/>
            <a:ext cx="8121650" cy="565149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l" defTabSz="914400">
              <a:lnSpc>
                <a:spcPct val="109000"/>
              </a:lnSpc>
              <a:spcBef>
                <a:spcPts val="0"/>
              </a:spcBef>
              <a:buFont typeface="+mj-lt"/>
              <a:buNone/>
              <a:defRPr sz="2100" b="0" i="0" spc="-9">
                <a:solidFill>
                  <a:schemeClr val="tx1"/>
                </a:solidFill>
                <a:latin typeface="Calibri Light"/>
                <a:ea typeface="Roboto"/>
                <a:cs typeface="Calibri Light"/>
              </a:defRPr>
            </a:lvl1pPr>
            <a:lvl2pPr marL="198000" indent="-198000" algn="l" defTabSz="914400">
              <a:lnSpc>
                <a:spcPct val="109000"/>
              </a:lnSpc>
              <a:spcBef>
                <a:spcPts val="0"/>
              </a:spcBef>
              <a:buFont typeface="Segoe UI"/>
              <a:buChar char="‒"/>
              <a:defRPr sz="2100" b="0" i="0" spc="-9">
                <a:solidFill>
                  <a:schemeClr val="tx1"/>
                </a:solidFill>
                <a:latin typeface="Calibri Light"/>
                <a:ea typeface="Roboto"/>
                <a:cs typeface="Calibri Light"/>
              </a:defRPr>
            </a:lvl2pPr>
            <a:lvl3pPr marL="396000" indent="-198000" algn="l" defTabSz="914400">
              <a:lnSpc>
                <a:spcPct val="109000"/>
              </a:lnSpc>
              <a:spcBef>
                <a:spcPts val="0"/>
              </a:spcBef>
              <a:buFont typeface="Segoe UI"/>
              <a:buChar char="‒"/>
              <a:defRPr sz="2100" b="0" i="0" spc="-9">
                <a:solidFill>
                  <a:schemeClr val="tx1"/>
                </a:solidFill>
                <a:latin typeface="Calibri Light"/>
                <a:ea typeface="Roboto"/>
                <a:cs typeface="Calibri Light"/>
              </a:defRPr>
            </a:lvl3pPr>
            <a:lvl4pPr marL="594000" indent="-198000" algn="l" defTabSz="914400">
              <a:lnSpc>
                <a:spcPct val="109000"/>
              </a:lnSpc>
              <a:spcBef>
                <a:spcPts val="0"/>
              </a:spcBef>
              <a:buFont typeface="Segoe UI"/>
              <a:buChar char="‒"/>
              <a:defRPr sz="2100" b="0" i="0" spc="-9">
                <a:solidFill>
                  <a:schemeClr val="tx1"/>
                </a:solidFill>
                <a:latin typeface="Calibri Light"/>
                <a:ea typeface="Roboto"/>
                <a:cs typeface="Calibri Light"/>
              </a:defRPr>
            </a:lvl4pPr>
            <a:lvl5pPr marL="792000" indent="-198000" algn="l" defTabSz="914400">
              <a:lnSpc>
                <a:spcPct val="109000"/>
              </a:lnSpc>
              <a:spcBef>
                <a:spcPts val="0"/>
              </a:spcBef>
              <a:buFont typeface="Segoe UI"/>
              <a:buChar char="‒"/>
              <a:defRPr sz="2100" b="0" i="0" spc="-9">
                <a:solidFill>
                  <a:schemeClr val="tx1"/>
                </a:solidFill>
                <a:latin typeface="Calibri Light"/>
                <a:ea typeface="Roboto"/>
                <a:cs typeface="Calibri Light"/>
              </a:defRPr>
            </a:lvl5pPr>
            <a:lvl6pPr marL="2514599" indent="-228600" algn="l" defTabSz="91440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2399"/>
              </a:spcAft>
              <a:defRPr/>
            </a:pPr>
            <a:r>
              <a:rPr lang="de-CH" sz="6000" b="1" dirty="0" err="1">
                <a:solidFill>
                  <a:schemeClr val="bg1"/>
                </a:solidFill>
                <a:latin typeface="Calibri"/>
                <a:cs typeface="Calibri"/>
              </a:rPr>
              <a:t>quality@senesuisse.ch</a:t>
            </a:r>
            <a:endParaRPr dirty="0"/>
          </a:p>
        </p:txBody>
      </p:sp>
      <p:sp>
        <p:nvSpPr>
          <p:cNvPr id="1973788422" name="Oval 3"/>
          <p:cNvSpPr/>
          <p:nvPr/>
        </p:nvSpPr>
        <p:spPr bwMode="auto">
          <a:xfrm>
            <a:off x="409574" y="1816412"/>
            <a:ext cx="2761412" cy="2761411"/>
          </a:xfrm>
          <a:prstGeom prst="ellipse">
            <a:avLst/>
          </a:prstGeom>
          <a:solidFill>
            <a:schemeClr val="bg1"/>
          </a:solidFill>
          <a:ln w="6350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lIns="108000" tIns="90000" rIns="108000" bIns="90000" rtlCol="0" anchor="ctr" anchorCtr="0"/>
          <a:lstStyle/>
          <a:p>
            <a:pPr algn="l">
              <a:defRPr/>
            </a:pPr>
            <a:endParaRPr lang="de-DE" sz="1200">
              <a:solidFill>
                <a:schemeClr val="tx1"/>
              </a:solidFill>
              <a:latin typeface="Calibri"/>
            </a:endParaRPr>
          </a:p>
        </p:txBody>
      </p:sp>
      <p:sp>
        <p:nvSpPr>
          <p:cNvPr id="597129252" name="Textfeld 4"/>
          <p:cNvSpPr txBox="1"/>
          <p:nvPr/>
        </p:nvSpPr>
        <p:spPr bwMode="auto">
          <a:xfrm rot="21204709">
            <a:off x="320977" y="2550787"/>
            <a:ext cx="2938604" cy="1292661"/>
          </a:xfrm>
          <a:prstGeom prst="rect">
            <a:avLst/>
          </a:prstGeom>
          <a:noFill/>
        </p:spPr>
        <p:txBody>
          <a:bodyPr wrap="square" lIns="0" tIns="0" rIns="0" bIns="0" anchor="ctr" anchorCtr="0">
            <a:spAutoFit/>
          </a:bodyPr>
          <a:lstStyle/>
          <a:p>
            <a:pPr algn="ctr">
              <a:defRPr/>
            </a:pPr>
            <a:r>
              <a:rPr lang="de-DE" sz="2800">
                <a:latin typeface="Calibri"/>
                <a:ea typeface="Roboto"/>
              </a:rPr>
              <a:t>Fragen? </a:t>
            </a:r>
            <a:br>
              <a:rPr lang="de-DE" sz="2800">
                <a:latin typeface="Calibri"/>
                <a:ea typeface="Roboto"/>
              </a:rPr>
            </a:br>
            <a:r>
              <a:rPr lang="de-DE" sz="2800">
                <a:latin typeface="Calibri"/>
                <a:ea typeface="Roboto"/>
              </a:rPr>
              <a:t>Bemerkungen? </a:t>
            </a:r>
            <a:br>
              <a:rPr lang="de-DE" sz="2800">
                <a:latin typeface="Calibri"/>
                <a:ea typeface="Roboto"/>
              </a:rPr>
            </a:br>
            <a:r>
              <a:rPr lang="de-DE" sz="2800">
                <a:latin typeface="Calibri"/>
                <a:ea typeface="Roboto"/>
              </a:rPr>
              <a:t>Hinweise?</a:t>
            </a:r>
            <a:endParaRPr/>
          </a:p>
        </p:txBody>
      </p: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78BC3C34-C542-5B58-F3B5-1CBF2240E16D}"/>
              </a:ext>
            </a:extLst>
          </p:cNvPr>
          <p:cNvSpPr txBox="1">
            <a:spLocks/>
          </p:cNvSpPr>
          <p:nvPr/>
        </p:nvSpPr>
        <p:spPr>
          <a:xfrm>
            <a:off x="409575" y="6410324"/>
            <a:ext cx="7743825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800" dirty="0">
                <a:solidFill>
                  <a:schemeClr val="bg1"/>
                </a:solidFill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  <a:t>www.artiset.ch/pflegequalitaet – CC BY-NC-SA </a:t>
            </a:r>
            <a:r>
              <a:rPr lang="de-DE" sz="800" dirty="0" err="1">
                <a:solidFill>
                  <a:schemeClr val="bg1"/>
                </a:solidFill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  <a:t>senesuisse</a:t>
            </a:r>
            <a:r>
              <a:rPr lang="de-DE" sz="800" dirty="0">
                <a:solidFill>
                  <a:schemeClr val="bg1"/>
                </a:solidFill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  <a:t> und CURAVIVA </a:t>
            </a:r>
            <a:endParaRPr lang="de-CH" sz="800" dirty="0">
              <a:solidFill>
                <a:schemeClr val="bg1"/>
              </a:solidFill>
              <a:latin typeface="Calibri" panose="020F0502020204030204" pitchFamily="34" charset="0"/>
              <a:ea typeface="Roboto" panose="02000000000000000000" pitchFamily="2" charset="0"/>
              <a:cs typeface="Calibri" panose="020F0502020204030204" pitchFamily="34" charset="0"/>
            </a:endParaRPr>
          </a:p>
        </p:txBody>
      </p:sp>
      <p:sp>
        <p:nvSpPr>
          <p:cNvPr id="3" name="Fußzeilenplatzhalter 1">
            <a:extLst>
              <a:ext uri="{FF2B5EF4-FFF2-40B4-BE49-F238E27FC236}">
                <a16:creationId xmlns:a16="http://schemas.microsoft.com/office/drawing/2014/main" id="{B3B73C39-624E-987C-177B-4999B3171CC5}"/>
              </a:ext>
            </a:extLst>
          </p:cNvPr>
          <p:cNvSpPr txBox="1">
            <a:spLocks/>
          </p:cNvSpPr>
          <p:nvPr/>
        </p:nvSpPr>
        <p:spPr>
          <a:xfrm>
            <a:off x="11133138" y="6410325"/>
            <a:ext cx="649287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95202A2B-C977-E242-981D-4353B69DDCE3}" type="slidenum">
              <a:rPr lang="de-CH" sz="800" noProof="0" smtClean="0">
                <a:solidFill>
                  <a:schemeClr val="bg1"/>
                </a:solidFill>
                <a:ea typeface="Roboto" panose="02000000000000000000" pitchFamily="2" charset="0"/>
              </a:rPr>
              <a:t>39</a:t>
            </a:fld>
            <a:endParaRPr lang="de-CH" sz="800" noProof="0" dirty="0">
              <a:solidFill>
                <a:schemeClr val="bg1"/>
              </a:solidFill>
              <a:ea typeface="Roboto" panose="02000000000000000000" pitchFamily="2" charset="0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Untertitel 6">
            <a:extLst>
              <a:ext uri="{FF2B5EF4-FFF2-40B4-BE49-F238E27FC236}">
                <a16:creationId xmlns:a16="http://schemas.microsoft.com/office/drawing/2014/main" id="{B912CBD1-BD36-C5FB-9019-F1F0B45236D8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4070350" y="371475"/>
            <a:ext cx="8121650" cy="5651500"/>
          </a:xfrm>
          <a:prstGeom prst="rect">
            <a:avLst/>
          </a:prstGeom>
        </p:spPr>
        <p:txBody>
          <a:bodyPr anchor="ctr"/>
          <a:lstStyle/>
          <a:p>
            <a:pPr marL="0" indent="0">
              <a:buNone/>
            </a:pPr>
            <a:r>
              <a:rPr lang="de-CH" sz="8000" b="1" noProof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Herzlichen Dank.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21721FB1-366B-E199-AB93-01FCDB1F0DBC}"/>
              </a:ext>
            </a:extLst>
          </p:cNvPr>
          <p:cNvSpPr/>
          <p:nvPr/>
        </p:nvSpPr>
        <p:spPr>
          <a:xfrm>
            <a:off x="409575" y="1816414"/>
            <a:ext cx="2761412" cy="2761412"/>
          </a:xfrm>
          <a:prstGeom prst="ellipse">
            <a:avLst/>
          </a:prstGeom>
          <a:solidFill>
            <a:schemeClr val="bg1"/>
          </a:solidFill>
          <a:ln w="635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108000" tIns="90000" rIns="108000" bIns="90000" rtlCol="0" anchor="ctr" anchorCtr="0"/>
          <a:lstStyle/>
          <a:p>
            <a:pPr algn="l"/>
            <a:endParaRPr lang="de-CH" sz="1200" noProof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pic>
        <p:nvPicPr>
          <p:cNvPr id="3" name="Grafik 2" descr="Bogen mit einfarbiger Füllung">
            <a:extLst>
              <a:ext uri="{FF2B5EF4-FFF2-40B4-BE49-F238E27FC236}">
                <a16:creationId xmlns:a16="http://schemas.microsoft.com/office/drawing/2014/main" id="{EA342A01-B939-0861-581F-587941F21B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55963" y="2412229"/>
            <a:ext cx="1662546" cy="1662546"/>
          </a:xfrm>
          <a:prstGeom prst="rect">
            <a:avLst/>
          </a:prstGeom>
        </p:spPr>
      </p:pic>
      <p:sp>
        <p:nvSpPr>
          <p:cNvPr id="4" name="Fußzeilenplatzhalter 1">
            <a:extLst>
              <a:ext uri="{FF2B5EF4-FFF2-40B4-BE49-F238E27FC236}">
                <a16:creationId xmlns:a16="http://schemas.microsoft.com/office/drawing/2014/main" id="{CF83ED8E-1C08-3880-21A9-B1D91BE29C7A}"/>
              </a:ext>
            </a:extLst>
          </p:cNvPr>
          <p:cNvSpPr txBox="1">
            <a:spLocks/>
          </p:cNvSpPr>
          <p:nvPr/>
        </p:nvSpPr>
        <p:spPr>
          <a:xfrm>
            <a:off x="11133138" y="6410325"/>
            <a:ext cx="649287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95202A2B-C977-E242-981D-4353B69DDCE3}" type="slidenum">
              <a:rPr lang="de-CH" sz="800" noProof="0" smtClean="0">
                <a:solidFill>
                  <a:schemeClr val="bg1"/>
                </a:solidFill>
                <a:ea typeface="Roboto" panose="02000000000000000000" pitchFamily="2" charset="0"/>
              </a:rPr>
              <a:t>40</a:t>
            </a:fld>
            <a:endParaRPr lang="de-CH" sz="800" noProof="0" dirty="0">
              <a:solidFill>
                <a:schemeClr val="bg1"/>
              </a:solidFill>
              <a:ea typeface="Roboto" panose="02000000000000000000" pitchFamily="2" charset="0"/>
            </a:endParaRPr>
          </a:p>
        </p:txBody>
      </p:sp>
      <p:sp>
        <p:nvSpPr>
          <p:cNvPr id="5" name="Fußzeilenplatzhalter 1">
            <a:extLst>
              <a:ext uri="{FF2B5EF4-FFF2-40B4-BE49-F238E27FC236}">
                <a16:creationId xmlns:a16="http://schemas.microsoft.com/office/drawing/2014/main" id="{E2DACCF2-6F91-99D7-17ED-A120F69438CF}"/>
              </a:ext>
            </a:extLst>
          </p:cNvPr>
          <p:cNvSpPr txBox="1">
            <a:spLocks/>
          </p:cNvSpPr>
          <p:nvPr/>
        </p:nvSpPr>
        <p:spPr>
          <a:xfrm>
            <a:off x="409575" y="6410324"/>
            <a:ext cx="7743825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800" dirty="0">
                <a:solidFill>
                  <a:schemeClr val="bg1"/>
                </a:solidFill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  <a:t>www.artiset.ch/pflegequalitaet – CC BY-NC-SA </a:t>
            </a:r>
            <a:r>
              <a:rPr lang="de-DE" sz="800" dirty="0" err="1">
                <a:solidFill>
                  <a:schemeClr val="bg1"/>
                </a:solidFill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  <a:t>senesuisse</a:t>
            </a:r>
            <a:r>
              <a:rPr lang="de-DE" sz="800" dirty="0">
                <a:solidFill>
                  <a:schemeClr val="bg1"/>
                </a:solidFill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  <a:t> und CURAVIVA </a:t>
            </a:r>
            <a:endParaRPr lang="de-CH" sz="800" dirty="0">
              <a:solidFill>
                <a:schemeClr val="bg1"/>
              </a:solidFill>
              <a:latin typeface="Calibri" panose="020F0502020204030204" pitchFamily="34" charset="0"/>
              <a:ea typeface="Roboto" panose="02000000000000000000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562423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46F4DCF-F59A-42A3-196A-6E8CA441F0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Quellen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D63D4C7-5AD1-A942-22D6-C29385A3A2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923544" indent="-950976"/>
            <a:r>
              <a:rPr lang="de-CH" sz="1800" dirty="0">
                <a:latin typeface="Calibri"/>
                <a:ea typeface="Calibri"/>
                <a:cs typeface="Calibri"/>
              </a:rPr>
              <a:t>ARTISET, CURAVIVA, </a:t>
            </a:r>
            <a:r>
              <a:rPr lang="de-CH" sz="1800" dirty="0" err="1">
                <a:latin typeface="Calibri"/>
                <a:ea typeface="Calibri"/>
                <a:cs typeface="Calibri"/>
              </a:rPr>
              <a:t>senesuisse</a:t>
            </a:r>
            <a:r>
              <a:rPr lang="de-CH" sz="1800" dirty="0">
                <a:latin typeface="Calibri"/>
                <a:ea typeface="Calibri"/>
                <a:cs typeface="Calibri"/>
              </a:rPr>
              <a:t>. Faktenblatt: Medizinischer Qualitätsindikator «Medikationsreview» für die stationäre Langzeitpflege. ARTISET, CURAVIVA, </a:t>
            </a:r>
            <a:r>
              <a:rPr lang="de-CH" sz="1800" dirty="0" err="1">
                <a:latin typeface="Calibri"/>
                <a:ea typeface="Calibri"/>
                <a:cs typeface="Calibri"/>
              </a:rPr>
              <a:t>senesuisse</a:t>
            </a:r>
            <a:r>
              <a:rPr lang="de-CH" sz="1800" dirty="0">
                <a:latin typeface="Calibri"/>
                <a:ea typeface="Calibri"/>
                <a:cs typeface="Calibri"/>
              </a:rPr>
              <a:t>; 2025.</a:t>
            </a:r>
            <a:br>
              <a:rPr lang="de-CH" sz="1800" dirty="0">
                <a:latin typeface="Calibri"/>
                <a:ea typeface="Calibri"/>
                <a:cs typeface="Calibri"/>
              </a:rPr>
            </a:br>
            <a:r>
              <a:rPr lang="de-CH" sz="1800" dirty="0">
                <a:latin typeface="Calibri"/>
                <a:ea typeface="Calibri"/>
                <a:cs typeface="Calibri"/>
              </a:rPr>
              <a:t>Online: </a:t>
            </a:r>
            <a:r>
              <a:rPr lang="de-CH" sz="1800" u="sng" dirty="0">
                <a:latin typeface="Calibri"/>
                <a:ea typeface="Calibri"/>
                <a:cs typeface="Calibri"/>
                <a:hlinkClick r:id="rId3" tooltip="http://www.artiset.ch/pflegequalitaet"/>
              </a:rPr>
              <a:t>www.artiset.ch/pflegequalitaet</a:t>
            </a:r>
            <a:r>
              <a:rPr lang="de-CH" sz="1800" dirty="0">
                <a:latin typeface="Calibri"/>
                <a:ea typeface="Calibri"/>
                <a:cs typeface="Calibri"/>
              </a:rPr>
              <a:t> </a:t>
            </a:r>
            <a:endParaRPr lang="en-GB" sz="1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923544" indent="-950976"/>
            <a:r>
              <a:rPr lang="en-GB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Griese-Mammen N, Hersberger KE, Messerli M, et al. PCNE definition of medication review: reaching agreement. International Journal of Clinical Pharmacy. 2018;40(5):1199-208.</a:t>
            </a:r>
          </a:p>
          <a:p>
            <a:pPr marL="923544" indent="-950976"/>
            <a:r>
              <a:rPr lang="en-GB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Meyer-Massetti C, </a:t>
            </a:r>
            <a:r>
              <a:rPr lang="en-GB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Osińska</a:t>
            </a:r>
            <a:r>
              <a:rPr lang="en-GB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M, </a:t>
            </a:r>
            <a:r>
              <a:rPr lang="en-GB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Welte</a:t>
            </a:r>
            <a:r>
              <a:rPr lang="en-GB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N, et al. Medication-related infrastructure and medication reviews in nursing homes—a rapid appraisal study. BMC Health </a:t>
            </a:r>
            <a:r>
              <a:rPr lang="en-GB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Serv</a:t>
            </a:r>
            <a:r>
              <a:rPr lang="en-GB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Res. 2025;25(1):495.</a:t>
            </a:r>
          </a:p>
          <a:p>
            <a:pPr marL="923544" indent="-950976"/>
            <a:endParaRPr lang="en-GB" sz="1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923544" indent="-950976"/>
            <a:endParaRPr lang="en-GB" sz="1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Fußzeilenplatzhalter 1">
            <a:extLst>
              <a:ext uri="{FF2B5EF4-FFF2-40B4-BE49-F238E27FC236}">
                <a16:creationId xmlns:a16="http://schemas.microsoft.com/office/drawing/2014/main" id="{06CD76CC-CE00-4595-7125-D7F4D8AA1090}"/>
              </a:ext>
            </a:extLst>
          </p:cNvPr>
          <p:cNvSpPr txBox="1">
            <a:spLocks/>
          </p:cNvSpPr>
          <p:nvPr/>
        </p:nvSpPr>
        <p:spPr>
          <a:xfrm>
            <a:off x="409575" y="6410324"/>
            <a:ext cx="7743825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800" dirty="0"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  <a:t>www.artiset.ch/pflegequalitaet – CC BY-NC-SA </a:t>
            </a:r>
            <a:r>
              <a:rPr lang="de-DE" sz="800" dirty="0" err="1"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  <a:t>senesuisse</a:t>
            </a:r>
            <a:r>
              <a:rPr lang="de-DE" sz="800" dirty="0"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  <a:t> und CURAVIVA </a:t>
            </a:r>
            <a:endParaRPr lang="de-CH" sz="800" dirty="0">
              <a:latin typeface="Calibri" panose="020F0502020204030204" pitchFamily="34" charset="0"/>
              <a:ea typeface="Roboto" panose="02000000000000000000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520814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YOUTFOLIE" val="TitelMit"/>
  <p:tag name="FOLIE" val="TitelMit"/>
  <p:tag name="PRESLIGHT" val="1"/>
  <p:tag name="MARKE" val="PD00"/>
  <p:tag name="VERSION" val="v10_1"/>
  <p:tag name="SPIEGELUNG" val="N"/>
  <p:tag name="ARTICULATE_SLIDE_THUMBNAIL_REFRESH" val="1"/>
</p:tagLst>
</file>

<file path=ppt/theme/theme1.xml><?xml version="1.0" encoding="utf-8"?>
<a:theme xmlns:a="http://schemas.openxmlformats.org/drawingml/2006/main" name="NIP">
  <a:themeElements>
    <a:clrScheme name="Custom 3">
      <a:dk1>
        <a:sysClr val="windowText" lastClr="000000"/>
      </a:dk1>
      <a:lt1>
        <a:sysClr val="window" lastClr="FFFFFF"/>
      </a:lt1>
      <a:dk2>
        <a:srgbClr val="0E2841"/>
      </a:dk2>
      <a:lt2>
        <a:srgbClr val="516731"/>
      </a:lt2>
      <a:accent1>
        <a:srgbClr val="2A391E"/>
      </a:accent1>
      <a:accent2>
        <a:srgbClr val="859F4A"/>
      </a:accent2>
      <a:accent3>
        <a:srgbClr val="DA573B"/>
      </a:accent3>
      <a:accent4>
        <a:srgbClr val="3F3F3F"/>
      </a:accent4>
      <a:accent5>
        <a:srgbClr val="AAA8A6"/>
      </a:accent5>
      <a:accent6>
        <a:srgbClr val="DEDEDD"/>
      </a:accent6>
      <a:hlink>
        <a:srgbClr val="467886"/>
      </a:hlink>
      <a:folHlink>
        <a:srgbClr val="96607D"/>
      </a:folHlink>
    </a:clrScheme>
    <a:fontScheme name="Office 2007 - 201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/>
        </a:solidFill>
        <a:ln w="6350">
          <a:noFill/>
        </a:ln>
      </a:spPr>
      <a:bodyPr lIns="108000" tIns="90000" rIns="108000" bIns="90000" rtlCol="0" anchor="t"/>
      <a:lstStyle>
        <a:defPPr algn="l">
          <a:defRPr sz="1200" dirty="0">
            <a:solidFill>
              <a:schemeClr val="tx1"/>
            </a:solidFill>
          </a:defRPr>
        </a:def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lt1"/>
        </a:fontRef>
      </a:style>
    </a:spDef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>
          <a:defRPr dirty="0"/>
        </a:defPPr>
      </a:lstStyle>
    </a:txDef>
  </a:objectDefaults>
  <a:extraClrSchemeLst/>
  <a:custClrLst>
    <a:custClr>
      <a:srgbClr val="007846"/>
    </a:custClr>
    <a:custClr>
      <a:srgbClr val="19D27D"/>
    </a:custClr>
    <a:custClr>
      <a:srgbClr val="002896"/>
    </a:custClr>
    <a:custClr>
      <a:srgbClr val="9B46FA"/>
    </a:custClr>
    <a:custClr>
      <a:srgbClr val="820032"/>
    </a:custClr>
    <a:custClr>
      <a:srgbClr val="FF8255"/>
    </a:custClr>
  </a:custClrLst>
  <a:extLst>
    <a:ext uri="{05A4C25C-085E-4340-85A3-A5531E510DB2}">
      <thm15:themeFamily xmlns:thm15="http://schemas.microsoft.com/office/thememl/2012/main" name="NIP" id="{8F0D0A64-FC79-BE42-B794-1C83FA25535D}" vid="{F3BEDF59-3AD6-FF4F-A8C9-3C0BCB663418}"/>
    </a:ext>
  </a:extLst>
</a:theme>
</file>

<file path=ppt/theme/theme2.xml><?xml version="1.0" encoding="utf-8"?>
<a:theme xmlns:a="http://schemas.openxmlformats.org/drawingml/2006/main" name="Bilder MQI">
  <a:themeElements>
    <a:clrScheme name="Benutzerdefiniert 2">
      <a:dk1>
        <a:srgbClr val="000000"/>
      </a:dk1>
      <a:lt1>
        <a:srgbClr val="FFFFFF"/>
      </a:lt1>
      <a:dk2>
        <a:srgbClr val="E8E7E5"/>
      </a:dk2>
      <a:lt2>
        <a:srgbClr val="516731"/>
      </a:lt2>
      <a:accent1>
        <a:srgbClr val="2A391E"/>
      </a:accent1>
      <a:accent2>
        <a:srgbClr val="859F4A"/>
      </a:accent2>
      <a:accent3>
        <a:srgbClr val="DA573B"/>
      </a:accent3>
      <a:accent4>
        <a:srgbClr val="3F3F3F"/>
      </a:accent4>
      <a:accent5>
        <a:srgbClr val="AAA8A6"/>
      </a:accent5>
      <a:accent6>
        <a:srgbClr val="DEDEDD"/>
      </a:accent6>
      <a:hlink>
        <a:srgbClr val="000000"/>
      </a:hlink>
      <a:folHlink>
        <a:srgbClr val="0000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ThemePPT">
  <a:themeElements>
    <a:clrScheme name="Custom 2">
      <a:dk1>
        <a:sysClr val="windowText" lastClr="000000"/>
      </a:dk1>
      <a:lt1>
        <a:sysClr val="window" lastClr="FFFFFF"/>
      </a:lt1>
      <a:dk2>
        <a:srgbClr val="0E2841"/>
      </a:dk2>
      <a:lt2>
        <a:srgbClr val="516731"/>
      </a:lt2>
      <a:accent1>
        <a:srgbClr val="2A391E"/>
      </a:accent1>
      <a:accent2>
        <a:srgbClr val="859F4A"/>
      </a:accent2>
      <a:accent3>
        <a:srgbClr val="DA573B"/>
      </a:accent3>
      <a:accent4>
        <a:srgbClr val="3F3F3F"/>
      </a:accent4>
      <a:accent5>
        <a:srgbClr val="AAA8A6"/>
      </a:accent5>
      <a:accent6>
        <a:srgbClr val="DEDEDD"/>
      </a:accent6>
      <a:hlink>
        <a:srgbClr val="467886"/>
      </a:hlink>
      <a:folHlink>
        <a:srgbClr val="96607D"/>
      </a:folHlink>
    </a:clrScheme>
    <a:fontScheme name="Office 2007 - 201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/>
        </a:solidFill>
        <a:ln w="6350">
          <a:noFill/>
        </a:ln>
      </a:spPr>
      <a:bodyPr lIns="108000" tIns="90000" rIns="108000" bIns="90000" rtlCol="0" anchor="t"/>
      <a:lstStyle>
        <a:defPPr algn="l">
          <a:defRPr sz="1200" dirty="0">
            <a:solidFill>
              <a:schemeClr val="tx1"/>
            </a:solidFill>
          </a:defRPr>
        </a:def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lt1"/>
        </a:fontRef>
      </a:style>
    </a:spDef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>
          <a:defRPr dirty="0"/>
        </a:defPPr>
      </a:lstStyle>
    </a:txDef>
  </a:objectDefaults>
  <a:extraClrSchemeLst/>
  <a:custClrLst>
    <a:custClr>
      <a:srgbClr val="007846"/>
    </a:custClr>
    <a:custClr>
      <a:srgbClr val="19D27D"/>
    </a:custClr>
    <a:custClr>
      <a:srgbClr val="002896"/>
    </a:custClr>
    <a:custClr>
      <a:srgbClr val="9B46FA"/>
    </a:custClr>
    <a:custClr>
      <a:srgbClr val="820032"/>
    </a:custClr>
    <a:custClr>
      <a:srgbClr val="FF8255"/>
    </a:custClr>
  </a:custClrLst>
  <a:extLst>
    <a:ext uri="{05A4C25C-085E-4340-85A3-A5531E510DB2}">
      <thm15:themeFamily xmlns:thm15="http://schemas.microsoft.com/office/thememl/2012/main" name="ThemePPT" id="{9909EF12-A170-4388-A6D9-9CAC8F14C878}" vid="{0D35CD83-4DFD-4F26-BDB0-BD1BF334ADBC}"/>
    </a:ext>
  </a:extLst>
</a:theme>
</file>

<file path=ppt/theme/theme4.xml><?xml version="1.0" encoding="utf-8"?>
<a:theme xmlns:a="http://schemas.openxmlformats.org/drawingml/2006/main" name="1_Bilder MQI">
  <a:themeElements>
    <a:clrScheme name="Custom 2">
      <a:dk1>
        <a:sysClr val="windowText" lastClr="000000"/>
      </a:dk1>
      <a:lt1>
        <a:sysClr val="window" lastClr="FFFFFF"/>
      </a:lt1>
      <a:dk2>
        <a:srgbClr val="0E2841"/>
      </a:dk2>
      <a:lt2>
        <a:srgbClr val="516731"/>
      </a:lt2>
      <a:accent1>
        <a:srgbClr val="2A391E"/>
      </a:accent1>
      <a:accent2>
        <a:srgbClr val="859F4A"/>
      </a:accent2>
      <a:accent3>
        <a:srgbClr val="DA573B"/>
      </a:accent3>
      <a:accent4>
        <a:srgbClr val="3F3F3F"/>
      </a:accent4>
      <a:accent5>
        <a:srgbClr val="AAA8A6"/>
      </a:accent5>
      <a:accent6>
        <a:srgbClr val="DEDEDD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2_Bilder MQI">
  <a:themeElements>
    <a:clrScheme name="Custom 1">
      <a:dk1>
        <a:sysClr val="windowText" lastClr="000000"/>
      </a:dk1>
      <a:lt1>
        <a:sysClr val="window" lastClr="FFFFFF"/>
      </a:lt1>
      <a:dk2>
        <a:srgbClr val="0E2841"/>
      </a:dk2>
      <a:lt2>
        <a:srgbClr val="516731"/>
      </a:lt2>
      <a:accent1>
        <a:srgbClr val="2A391E"/>
      </a:accent1>
      <a:accent2>
        <a:srgbClr val="859F4A"/>
      </a:accent2>
      <a:accent3>
        <a:srgbClr val="DA573B"/>
      </a:accent3>
      <a:accent4>
        <a:srgbClr val="3F3F3F"/>
      </a:accent4>
      <a:accent5>
        <a:srgbClr val="AAA8A6"/>
      </a:accent5>
      <a:accent6>
        <a:srgbClr val="DEDEDD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2_ThemePPT">
  <a:themeElements>
    <a:clrScheme name="Custom 2">
      <a:dk1>
        <a:sysClr val="windowText" lastClr="000000"/>
      </a:dk1>
      <a:lt1>
        <a:sysClr val="window" lastClr="FFFFFF"/>
      </a:lt1>
      <a:dk2>
        <a:srgbClr val="0E2841"/>
      </a:dk2>
      <a:lt2>
        <a:srgbClr val="516731"/>
      </a:lt2>
      <a:accent1>
        <a:srgbClr val="2A391E"/>
      </a:accent1>
      <a:accent2>
        <a:srgbClr val="859F4A"/>
      </a:accent2>
      <a:accent3>
        <a:srgbClr val="DA573B"/>
      </a:accent3>
      <a:accent4>
        <a:srgbClr val="3F3F3F"/>
      </a:accent4>
      <a:accent5>
        <a:srgbClr val="AAA8A6"/>
      </a:accent5>
      <a:accent6>
        <a:srgbClr val="DEDEDD"/>
      </a:accent6>
      <a:hlink>
        <a:srgbClr val="467886"/>
      </a:hlink>
      <a:folHlink>
        <a:srgbClr val="96607D"/>
      </a:folHlink>
    </a:clrScheme>
    <a:fontScheme name="Office 2007 - 201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/>
        </a:solidFill>
        <a:ln w="6350">
          <a:noFill/>
        </a:ln>
      </a:spPr>
      <a:bodyPr lIns="108000" tIns="90000" rIns="108000" bIns="90000" rtlCol="0" anchor="t"/>
      <a:lstStyle>
        <a:defPPr algn="l">
          <a:defRPr sz="1200" dirty="0">
            <a:solidFill>
              <a:schemeClr val="tx1"/>
            </a:solidFill>
          </a:defRPr>
        </a:def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lt1"/>
        </a:fontRef>
      </a:style>
    </a:spDef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>
          <a:defRPr dirty="0"/>
        </a:defPPr>
      </a:lstStyle>
    </a:txDef>
  </a:objectDefaults>
  <a:extraClrSchemeLst/>
  <a:custClrLst>
    <a:custClr>
      <a:srgbClr val="007846"/>
    </a:custClr>
    <a:custClr>
      <a:srgbClr val="19D27D"/>
    </a:custClr>
    <a:custClr>
      <a:srgbClr val="002896"/>
    </a:custClr>
    <a:custClr>
      <a:srgbClr val="9B46FA"/>
    </a:custClr>
    <a:custClr>
      <a:srgbClr val="820032"/>
    </a:custClr>
    <a:custClr>
      <a:srgbClr val="FF8255"/>
    </a:custClr>
  </a:custClrLst>
  <a:extLst>
    <a:ext uri="{05A4C25C-085E-4340-85A3-A5531E510DB2}">
      <thm15:themeFamily xmlns:thm15="http://schemas.microsoft.com/office/thememl/2012/main" name="ThemePPT" id="{9909EF12-A170-4388-A6D9-9CAC8F14C878}" vid="{0D35CD83-4DFD-4F26-BDB0-BD1BF334ADBC}"/>
    </a:ext>
  </a:extLst>
</a:theme>
</file>

<file path=ppt/theme/theme7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77276AF4D3CF4479AEDC2ACC80768DD" ma:contentTypeVersion="14" ma:contentTypeDescription="Create a new document." ma:contentTypeScope="" ma:versionID="6e76935d6f946df78574f2b28bb3606c">
  <xsd:schema xmlns:xsd="http://www.w3.org/2001/XMLSchema" xmlns:xs="http://www.w3.org/2001/XMLSchema" xmlns:p="http://schemas.microsoft.com/office/2006/metadata/properties" xmlns:ns2="4d1319b1-fb4b-42b5-b9b1-7f9fc3ab77bd" xmlns:ns3="7e31401a-ab3d-43ec-9628-7de2b7e6d800" targetNamespace="http://schemas.microsoft.com/office/2006/metadata/properties" ma:root="true" ma:fieldsID="0eb0c440b29fe6cd5feb5bafe6199871" ns2:_="" ns3:_="">
    <xsd:import namespace="4d1319b1-fb4b-42b5-b9b1-7f9fc3ab77bd"/>
    <xsd:import namespace="7e31401a-ab3d-43ec-9628-7de2b7e6d80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MediaServiceDateTake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1319b1-fb4b-42b5-b9b1-7f9fc3ab77b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Image Tags" ma:readOnly="false" ma:fieldId="{5cf76f15-5ced-4ddc-b409-7134ff3c332f}" ma:taxonomyMulti="true" ma:sspId="47e52ee3-066a-4bcb-89c7-a5b3b0d6911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1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SearchProperties" ma:index="1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2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e31401a-ab3d-43ec-9628-7de2b7e6d800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bbbe56ea-8f55-4bfe-9dcf-f680d4652976}" ma:internalName="TaxCatchAll" ma:showField="CatchAllData" ma:web="7e31401a-ab3d-43ec-9628-7de2b7e6d80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7e31401a-ab3d-43ec-9628-7de2b7e6d800" xsi:nil="true"/>
    <lcf76f155ced4ddcb4097134ff3c332f xmlns="4d1319b1-fb4b-42b5-b9b1-7f9fc3ab77bd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CB9B47A7-B124-46C8-9D1C-FF838D08ADD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d1319b1-fb4b-42b5-b9b1-7f9fc3ab77bd"/>
    <ds:schemaRef ds:uri="7e31401a-ab3d-43ec-9628-7de2b7e6d80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00A9CF4-0AAF-4F06-AE92-226F71BC349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4A81FB2-89F0-4B38-B60A-A0520DC3F2BE}">
  <ds:schemaRefs>
    <ds:schemaRef ds:uri="http://schemas.microsoft.com/office/2006/metadata/properties"/>
    <ds:schemaRef ds:uri="http://schemas.microsoft.com/office/infopath/2007/PartnerControls"/>
    <ds:schemaRef ds:uri="7e31401a-ab3d-43ec-9628-7de2b7e6d800"/>
    <ds:schemaRef ds:uri="4d1319b1-fb4b-42b5-b9b1-7f9fc3ab77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NIP</Template>
  <TotalTime>0</TotalTime>
  <Words>2844</Words>
  <Application>Microsoft Macintosh PowerPoint</Application>
  <PresentationFormat>Widescreen</PresentationFormat>
  <Paragraphs>365</Paragraphs>
  <Slides>41</Slides>
  <Notes>31</Notes>
  <HiddenSlides>1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41</vt:i4>
      </vt:variant>
    </vt:vector>
  </HeadingPairs>
  <TitlesOfParts>
    <vt:vector size="56" baseType="lpstr">
      <vt:lpstr>Aptos</vt:lpstr>
      <vt:lpstr>Arial</vt:lpstr>
      <vt:lpstr>Calibri</vt:lpstr>
      <vt:lpstr>Calibri Light</vt:lpstr>
      <vt:lpstr>Frutiger 45 Light</vt:lpstr>
      <vt:lpstr>Roboto</vt:lpstr>
      <vt:lpstr>Segoe UI</vt:lpstr>
      <vt:lpstr>Symbol</vt:lpstr>
      <vt:lpstr>Wingdings</vt:lpstr>
      <vt:lpstr>NIP</vt:lpstr>
      <vt:lpstr>Bilder MQI</vt:lpstr>
      <vt:lpstr>ThemePPT</vt:lpstr>
      <vt:lpstr>1_Bilder MQI</vt:lpstr>
      <vt:lpstr>2_Bilder MQI</vt:lpstr>
      <vt:lpstr>2_ThemePPT</vt:lpstr>
      <vt:lpstr>PowerPoint Presentation</vt:lpstr>
      <vt:lpstr>Informationen zur Verwendung  dieser PowerPoint-Präsentation</vt:lpstr>
      <vt:lpstr>PowerPoint Presentation</vt:lpstr>
      <vt:lpstr>Die sechs bestehenden medizinischen Qualitätsindikatoren  (mit obligatorischer, jährlicher Datenlieferung an Bund)</vt:lpstr>
      <vt:lpstr>Die drei neuen medizinischen Qualitätsindikatoren (interner Gebrauch, in Testphase für eventuelle Verwendung als nationale MQI, ohne Datenlieferung an den Bund)</vt:lpstr>
      <vt:lpstr>PowerPoint Presentation</vt:lpstr>
      <vt:lpstr>PowerPoint Presentation</vt:lpstr>
      <vt:lpstr>PowerPoint Presentation</vt:lpstr>
      <vt:lpstr>Was ist eine Medikationsreview?</vt:lpstr>
      <vt:lpstr>PowerPoint Presentation</vt:lpstr>
      <vt:lpstr>Unterschied Medi-Check &amp; Medikationsreview</vt:lpstr>
      <vt:lpstr>Strukturierte Überprüfung der Medikation</vt:lpstr>
      <vt:lpstr>PowerPoint Presentation</vt:lpstr>
      <vt:lpstr>Medikationsreview in unserem Pflegeheim</vt:lpstr>
      <vt:lpstr>PowerPoint Presentation</vt:lpstr>
      <vt:lpstr>PowerPoint Presentation</vt:lpstr>
      <vt:lpstr>PowerPoint Presentation</vt:lpstr>
      <vt:lpstr>PowerPoint Presentation</vt:lpstr>
      <vt:lpstr>Wann wird die Medikationsreview durchgeführt?</vt:lpstr>
      <vt:lpstr>Mindestkriterien für den MQI</vt:lpstr>
      <vt:lpstr>Wie ist der Ablauf einer Medikationsreview?</vt:lpstr>
      <vt:lpstr>Wie ist der Ablauf einer Medikationsreview?</vt:lpstr>
      <vt:lpstr>Medikationsreview in unserem Pflegeheim</vt:lpstr>
      <vt:lpstr>PowerPoint Presentation</vt:lpstr>
      <vt:lpstr>Wie wird Medikationsreview  als MQI erfasst?</vt:lpstr>
      <vt:lpstr>PowerPoint Presentation</vt:lpstr>
      <vt:lpstr>Was gilt es zu beachten bei der Erfassung?</vt:lpstr>
      <vt:lpstr>Welche Bewohnenden werden bei der Berechnung des MQI nicht berücksichtigt?</vt:lpstr>
      <vt:lpstr>Risikoadjustierung beim MQI  Medikationsreview</vt:lpstr>
      <vt:lpstr>PowerPoint Presentation</vt:lpstr>
      <vt:lpstr>PowerPoint Presentation</vt:lpstr>
      <vt:lpstr>Übungsbeispiel 1</vt:lpstr>
      <vt:lpstr>Übungsbeispiel 2: Richtig oder Falsch?</vt:lpstr>
      <vt:lpstr>Übungsbeispiel 3: Richtig oder Falsch? </vt:lpstr>
      <vt:lpstr>Übungsbeispiel 4</vt:lpstr>
      <vt:lpstr>Übungsbeispiel 5</vt:lpstr>
      <vt:lpstr>Übungsbeispiel 6</vt:lpstr>
      <vt:lpstr>PowerPoint Presentation</vt:lpstr>
      <vt:lpstr>PowerPoint Presentation</vt:lpstr>
      <vt:lpstr>PowerPoint Presentation</vt:lpstr>
      <vt:lpstr>Quellen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MQI | Medikationsreview | Präsentation | ARTISET, CURAVIVA, senesuisse | 2025</dc:title>
  <dc:subject/>
  <dc:creator/>
  <cp:keywords/>
  <dc:description/>
  <cp:lastModifiedBy>Raphaela Rothenberger</cp:lastModifiedBy>
  <cp:revision>183</cp:revision>
  <dcterms:created xsi:type="dcterms:W3CDTF">2025-07-15T21:53:59Z</dcterms:created>
  <dcterms:modified xsi:type="dcterms:W3CDTF">2025-12-12T11:16:51Z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0x010100D77276AF4D3CF4479AEDC2ACC80768DD</vt:lpwstr>
  </property>
</Properties>
</file>